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22.xml" ContentType="application/vnd.openxmlformats-officedocument.drawingml.diagramColors+xml"/>
  <Override PartName="/ppt/slides/slide36.xml" ContentType="application/vnd.openxmlformats-officedocument.presentationml.slide+xml"/>
  <Override PartName="/ppt/diagrams/colors11.xml" ContentType="application/vnd.openxmlformats-officedocument.drawingml.diagramColors+xml"/>
  <Override PartName="/ppt/notesSlides/notesSlide38.xml" ContentType="application/vnd.openxmlformats-officedocument.presentationml.notesSlide+xml"/>
  <Override PartName="/ppt/diagrams/data24.xml" ContentType="application/vnd.openxmlformats-officedocument.drawingml.diagramData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notesSlides/notesSlide27.xml" ContentType="application/vnd.openxmlformats-officedocument.presentationml.notesSlide+xml"/>
  <Override PartName="/ppt/diagrams/quickStyle28.xml" ContentType="application/vnd.openxmlformats-officedocument.drawingml.diagramStyle+xml"/>
  <Override PartName="/ppt/diagrams/drawing29.xml" ContentType="application/vnd.ms-office.drawingml.diagramDrawing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tableStyles.xml" ContentType="application/vnd.openxmlformats-officedocument.presentationml.tableStyles+xml"/>
  <Override PartName="/ppt/diagrams/layout17.xml" ContentType="application/vnd.openxmlformats-officedocument.drawingml.diagramLayout+xml"/>
  <Override PartName="/ppt/notesSlides/notesSlide41.xml" ContentType="application/vnd.openxmlformats-officedocument.presentationml.notesSlide+xml"/>
  <Override PartName="/ppt/diagrams/layout28.xml" ContentType="application/vnd.openxmlformats-officedocument.drawingml.diagramLayout+xml"/>
  <Override PartName="/ppt/notesSlides/notesSlide52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diagrams/colors27.xml" ContentType="application/vnd.openxmlformats-officedocument.drawingml.diagramColors+xml"/>
  <Override PartName="/ppt/diagrams/data29.xml" ContentType="application/vnd.openxmlformats-officedocument.drawingml.diagramData+xml"/>
  <Override PartName="/ppt/diagrams/colors4.xml" ContentType="application/vnd.openxmlformats-officedocument.drawingml.diagramColors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rawing3.xml" ContentType="application/vnd.ms-office.drawingml.diagramDrawing+xml"/>
  <Default Extension="png" ContentType="image/png"/>
  <Override PartName="/ppt/diagrams/layout20.xml" ContentType="application/vnd.openxmlformats-officedocument.drawingml.diagramLayout+xml"/>
  <Override PartName="/ppt/slides/slide55.xml" ContentType="application/vnd.openxmlformats-officedocument.presentationml.slide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30.xml" ContentType="application/vnd.openxmlformats-officedocument.drawingml.diagramColors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diagrams/data21.xml" ContentType="application/vnd.openxmlformats-officedocument.drawingml.diagramData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notesSlides/notesSlide13.xml" ContentType="application/vnd.openxmlformats-officedocument.presentationml.notesSlide+xml"/>
  <Override PartName="/ppt/charts/chart8.xml" ContentType="application/vnd.openxmlformats-officedocument.drawingml.chart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quickStyle25.xml" ContentType="application/vnd.openxmlformats-officedocument.drawingml.diagramStyle+xml"/>
  <Override PartName="/ppt/diagrams/drawing26.xml" ContentType="application/vnd.ms-office.drawingml.diagramDrawing+xml"/>
  <Override PartName="/ppt/slideLayouts/slideLayout10.xml" ContentType="application/vnd.openxmlformats-officedocument.presentationml.slideLayout+xml"/>
  <Override PartName="/ppt/diagrams/drawing8.xml" ContentType="application/vnd.ms-office.drawingml.diagramDrawing+xml"/>
  <Override PartName="/ppt/charts/chart10.xml" ContentType="application/vnd.openxmlformats-officedocument.drawingml.chart+xml"/>
  <Override PartName="/ppt/diagrams/layout25.xml" ContentType="application/vnd.openxmlformats-officedocument.drawingml.diagramLayout+xml"/>
  <Override PartName="/ppt/diagrams/quickStyle8.xml" ContentType="application/vnd.openxmlformats-officedocument.drawingml.diagramStyle+xml"/>
  <Override PartName="/ppt/diagrams/layout14.xml" ContentType="application/vnd.openxmlformats-officedocument.drawingml.diagramLayout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ppt/diagrams/colors24.xml" ContentType="application/vnd.openxmlformats-officedocument.drawingml.diagramColors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slides/slide27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theme/themeOverride3.xml" ContentType="application/vnd.openxmlformats-officedocument.themeOverride+xml"/>
  <Override PartName="/ppt/diagrams/quickStyle19.xml" ContentType="application/vnd.openxmlformats-officedocument.drawingml.diagramStyle+xml"/>
  <Override PartName="/ppt/slides/slide41.xml" ContentType="application/vnd.openxmlformats-officedocument.presentationml.slide+xml"/>
  <Override PartName="/ppt/notesSlides/notesSlide43.xml" ContentType="application/vnd.openxmlformats-officedocument.presentationml.notesSlide+xml"/>
  <Override PartName="/ppt/slides/slide30.xml" ContentType="application/vnd.openxmlformats-officedocument.presentationml.slide+xml"/>
  <Override PartName="/ppt/notesSlides/notesSlide32.xml" ContentType="application/vnd.openxmlformats-officedocument.presentationml.notesSlide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colors29.xml" ContentType="application/vnd.openxmlformats-officedocument.drawingml.diagramColors+xml"/>
  <Override PartName="/ppt/diagrams/colors6.xml" ContentType="application/vnd.openxmlformats-officedocument.drawingml.diagramColors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5.xml" ContentType="application/vnd.openxmlformats-officedocument.drawingml.diagramColors+xml"/>
  <Override PartName="/ppt/diagrams/data27.xml" ContentType="application/vnd.openxmlformats-officedocument.drawingml.diagramData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notesSlides/notesSlide19.xml" ContentType="application/vnd.openxmlformats-officedocument.presentationml.notesSlide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theme/themeOverride4.xml" ContentType="application/vnd.openxmlformats-officedocument.themeOverride+xml"/>
  <Override PartName="/ppt/notesSlides/notesSlide37.xml" ContentType="application/vnd.openxmlformats-officedocument.presentationml.notesSlide+xml"/>
  <Override PartName="/ppt/diagrams/data30.xml" ContentType="application/vnd.openxmlformats-officedocument.drawingml.diagramData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notesSlides/notesSlide15.xml" ContentType="application/vnd.openxmlformats-officedocument.presentationml.notesSlide+xml"/>
  <Default Extension="wav" ContentType="audio/wav"/>
  <Override PartName="/ppt/notesSlides/notesSlide26.xml" ContentType="application/vnd.openxmlformats-officedocument.presentationml.notesSlide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notesSlides/notesSlide44.xml" ContentType="application/vnd.openxmlformats-officedocument.presentationml.notesSlide+xml"/>
  <Override PartName="/ppt/diagrams/quickStyle27.xml" ContentType="application/vnd.openxmlformats-officedocument.drawingml.diagramStyle+xml"/>
  <Override PartName="/ppt/diagrams/drawing28.xml" ContentType="application/vnd.ms-office.drawingml.diagramDrawing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diagrams/layout27.xml" ContentType="application/vnd.openxmlformats-officedocument.drawingml.diagramLayout+xml"/>
  <Override PartName="/ppt/notesSlides/notesSlide51.xml" ContentType="application/vnd.openxmlformats-officedocument.presentationml.notesSlid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notesSlides/notesSlide40.xml" ContentType="application/vnd.openxmlformats-officedocument.presentationml.notesSlide+xml"/>
  <Override PartName="/ppt/diagrams/drawing24.xml" ContentType="application/vnd.ms-office.drawingml.diagramDrawing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rawing20.xml" ContentType="application/vnd.ms-office.drawingml.diagramDrawing+xml"/>
  <Override PartName="/ppt/diagrams/layout23.xml" ContentType="application/vnd.openxmlformats-officedocument.drawingml.diagramLayout+xml"/>
  <Override PartName="/ppt/diagrams/colors26.xml" ContentType="application/vnd.openxmlformats-officedocument.drawingml.diagramColors+xml"/>
  <Override PartName="/ppt/diagrams/quickStyle30.xml" ContentType="application/vnd.openxmlformats-officedocument.drawingml.diagramStyl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28.xml" ContentType="application/vnd.openxmlformats-officedocument.drawingml.diagramData+xml"/>
  <Override PartName="/ppt/diagrams/layout30.xml" ContentType="application/vnd.openxmlformats-officedocument.drawingml.diagramLayout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Override5.xml" ContentType="application/vnd.openxmlformats-officedocument.themeOverr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ppt/diagrams/quickStyle24.xml" ContentType="application/vnd.openxmlformats-officedocument.drawingml.diagramStyle+xml"/>
  <Override PartName="/ppt/diagrams/drawing25.xml" ContentType="application/vnd.ms-office.drawingml.diagramDrawing+xml"/>
  <Override PartName="/docProps/custom.xml" ContentType="application/vnd.openxmlformats-officedocument.custom-properties+xml"/>
  <Override PartName="/ppt/diagrams/colors8.xml" ContentType="application/vnd.openxmlformats-officedocument.drawingml.diagramColors+xml"/>
  <Override PartName="/ppt/notesSlides/notesSlide12.xml" ContentType="application/vnd.openxmlformats-officedocument.presentationml.notesSlide+xml"/>
  <Override PartName="/ppt/diagrams/quickStyle13.xml" ContentType="application/vnd.openxmlformats-officedocument.drawingml.diagramStyle+xml"/>
  <Override PartName="/ppt/charts/chart7.xml" ContentType="application/vnd.openxmlformats-officedocument.drawingml.chart+xml"/>
  <Override PartName="/ppt/diagrams/drawing14.xml" ContentType="application/vnd.ms-office.drawingml.diagramDrawing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layout24.xml" ContentType="application/vnd.openxmlformats-officedocument.drawingml.diagramLayou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diagrams/quickStyle7.xml" ContentType="application/vnd.openxmlformats-officedocument.drawingml.diagramStyle+xml"/>
  <Override PartName="/ppt/slides/slide48.xml" ContentType="application/vnd.openxmlformats-officedocument.presentationml.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diagrams/colors12.xml" ContentType="application/vnd.openxmlformats-officedocument.drawingml.diagramColors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diagrams/data14.xml" ContentType="application/vnd.openxmlformats-officedocument.drawingml.diagramData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diagrams/drawing19.xml" ContentType="application/vnd.ms-office.drawingml.diagramDrawing+xml"/>
  <Override PartName="/ppt/diagrams/quickStyle29.xml" ContentType="application/vnd.openxmlformats-officedocument.drawingml.diagramStyle+xml"/>
  <Override PartName="/ppt/slides/slide51.xml" ContentType="application/vnd.openxmlformats-officedocument.presentationml.slide+xml"/>
  <Override PartName="/ppt/theme/themeOverride2.xml" ContentType="application/vnd.openxmlformats-officedocument.themeOverride+xml"/>
  <Override PartName="/ppt/diagrams/quickStyle18.xml" ContentType="application/vnd.openxmlformats-officedocument.drawingml.diagramStyle+xml"/>
  <Override PartName="/ppt/diagrams/layout29.xml" ContentType="application/vnd.openxmlformats-officedocument.drawingml.diagramLayout+xml"/>
  <Override PartName="/ppt/slides/slide40.xml" ContentType="application/vnd.openxmlformats-officedocument.presentationml.slide+xml"/>
  <Override PartName="/ppt/diagrams/layout18.xml" ContentType="application/vnd.openxmlformats-officedocument.drawingml.diagramLayout+xml"/>
  <Override PartName="/ppt/notesSlides/notesSlide42.xml" ContentType="application/vnd.openxmlformats-officedocument.presentationml.notesSlide+xml"/>
  <Override PartName="/ppt/diagrams/layout2.xml" ContentType="application/vnd.openxmlformats-officedocument.drawingml.diagram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diagrams/colors28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charts/chart4.xml" ContentType="application/vnd.openxmlformats-officedocument.drawingml.chart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handoutMasters/handoutMaster1.xml" ContentType="application/vnd.openxmlformats-officedocument.presentationml.handoutMaster+xml"/>
  <Override PartName="/ppt/diagrams/drawing4.xml" ContentType="application/vnd.ms-office.drawingml.diagramDrawing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diagrams/colors20.xml" ContentType="application/vnd.openxmlformats-officedocument.drawingml.diagramColors+xml"/>
  <Override PartName="/ppt/notesSlides/notesSlide47.xml" ContentType="application/vnd.openxmlformats-officedocument.presentationml.notes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Override PartName="/ppt/notesSlides/notesSlide36.xml" ContentType="application/vnd.openxmlformats-officedocument.presentationml.notesSlide+xml"/>
  <Override PartName="/ppt/diagrams/data22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70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notesSlides/notesSlide25.xml" ContentType="application/vnd.openxmlformats-officedocument.presentationml.notesSlide+xml"/>
  <Override PartName="/ppt/diagrams/quickStyle26.xml" ContentType="application/vnd.openxmlformats-officedocument.drawingml.diagramStyle+xml"/>
  <Override PartName="/ppt/diagrams/drawing27.xml" ContentType="application/vnd.ms-office.drawingml.diagramDrawing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layout26.xml" ContentType="application/vnd.openxmlformats-officedocument.drawingml.diagramLayout+xml"/>
  <Override PartName="/ppt/notesSlides/notesSlide50.xml" ContentType="application/vnd.openxmlformats-officedocument.presentationml.notesSlide+xml"/>
  <Override PartName="/ppt/diagrams/quickStyle9.xml" ContentType="application/vnd.openxmlformats-officedocument.drawingml.diagramStyle+xml"/>
  <Override PartName="/ppt/diagrams/drawing30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7" r:id="rId2"/>
  </p:sldMasterIdLst>
  <p:notesMasterIdLst>
    <p:notesMasterId r:id="rId79"/>
  </p:notesMasterIdLst>
  <p:handoutMasterIdLst>
    <p:handoutMasterId r:id="rId80"/>
  </p:handoutMasterIdLst>
  <p:sldIdLst>
    <p:sldId id="257" r:id="rId3"/>
    <p:sldId id="322" r:id="rId4"/>
    <p:sldId id="323" r:id="rId5"/>
    <p:sldId id="324" r:id="rId6"/>
    <p:sldId id="396" r:id="rId7"/>
    <p:sldId id="355" r:id="rId8"/>
    <p:sldId id="398" r:id="rId9"/>
    <p:sldId id="356" r:id="rId10"/>
    <p:sldId id="351" r:id="rId11"/>
    <p:sldId id="325" r:id="rId12"/>
    <p:sldId id="357" r:id="rId13"/>
    <p:sldId id="326" r:id="rId14"/>
    <p:sldId id="327" r:id="rId15"/>
    <p:sldId id="352" r:id="rId16"/>
    <p:sldId id="328" r:id="rId17"/>
    <p:sldId id="353" r:id="rId18"/>
    <p:sldId id="383" r:id="rId19"/>
    <p:sldId id="384" r:id="rId20"/>
    <p:sldId id="387" r:id="rId21"/>
    <p:sldId id="391" r:id="rId22"/>
    <p:sldId id="388" r:id="rId23"/>
    <p:sldId id="392" r:id="rId24"/>
    <p:sldId id="389" r:id="rId25"/>
    <p:sldId id="393" r:id="rId26"/>
    <p:sldId id="390" r:id="rId27"/>
    <p:sldId id="394" r:id="rId28"/>
    <p:sldId id="385" r:id="rId29"/>
    <p:sldId id="329" r:id="rId30"/>
    <p:sldId id="320" r:id="rId31"/>
    <p:sldId id="336" r:id="rId32"/>
    <p:sldId id="358" r:id="rId33"/>
    <p:sldId id="359" r:id="rId34"/>
    <p:sldId id="360" r:id="rId35"/>
    <p:sldId id="290" r:id="rId36"/>
    <p:sldId id="380" r:id="rId37"/>
    <p:sldId id="319" r:id="rId38"/>
    <p:sldId id="337" r:id="rId39"/>
    <p:sldId id="361" r:id="rId40"/>
    <p:sldId id="330" r:id="rId41"/>
    <p:sldId id="362" r:id="rId42"/>
    <p:sldId id="363" r:id="rId43"/>
    <p:sldId id="364" r:id="rId44"/>
    <p:sldId id="347" r:id="rId45"/>
    <p:sldId id="331" r:id="rId46"/>
    <p:sldId id="366" r:id="rId47"/>
    <p:sldId id="365" r:id="rId48"/>
    <p:sldId id="354" r:id="rId49"/>
    <p:sldId id="368" r:id="rId50"/>
    <p:sldId id="369" r:id="rId51"/>
    <p:sldId id="370" r:id="rId52"/>
    <p:sldId id="395" r:id="rId53"/>
    <p:sldId id="332" r:id="rId54"/>
    <p:sldId id="333" r:id="rId55"/>
    <p:sldId id="376" r:id="rId56"/>
    <p:sldId id="371" r:id="rId57"/>
    <p:sldId id="335" r:id="rId58"/>
    <p:sldId id="342" r:id="rId59"/>
    <p:sldId id="381" r:id="rId60"/>
    <p:sldId id="382" r:id="rId61"/>
    <p:sldId id="343" r:id="rId62"/>
    <p:sldId id="344" r:id="rId63"/>
    <p:sldId id="397" r:id="rId64"/>
    <p:sldId id="346" r:id="rId65"/>
    <p:sldId id="374" r:id="rId66"/>
    <p:sldId id="378" r:id="rId67"/>
    <p:sldId id="372" r:id="rId68"/>
    <p:sldId id="375" r:id="rId69"/>
    <p:sldId id="373" r:id="rId70"/>
    <p:sldId id="348" r:id="rId71"/>
    <p:sldId id="295" r:id="rId72"/>
    <p:sldId id="300" r:id="rId73"/>
    <p:sldId id="349" r:id="rId74"/>
    <p:sldId id="350" r:id="rId75"/>
    <p:sldId id="302" r:id="rId76"/>
    <p:sldId id="379" r:id="rId77"/>
    <p:sldId id="293" r:id="rId78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99FF"/>
    <a:srgbClr val="333399"/>
    <a:srgbClr val="FFE79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7872" autoAdjust="0"/>
  </p:normalViewPr>
  <p:slideViewPr>
    <p:cSldViewPr snapToGrid="0">
      <p:cViewPr varScale="1">
        <p:scale>
          <a:sx n="31" d="100"/>
          <a:sy n="31" d="100"/>
        </p:scale>
        <p:origin x="-715" y="-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48"/>
    </p:cViewPr>
  </p:sorterViewPr>
  <p:notesViewPr>
    <p:cSldViewPr snapToGrid="0">
      <p:cViewPr varScale="1">
        <p:scale>
          <a:sx n="75" d="100"/>
          <a:sy n="75" d="100"/>
        </p:scale>
        <p:origin x="1212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tableStyles" Target="tableStyle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Office_Excel1.xlsx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0.xlsx"/><Relationship Id="rId1" Type="http://schemas.openxmlformats.org/officeDocument/2006/relationships/themeOverride" Target="../theme/themeOverride5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5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6.xlsx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8.xlsx"/><Relationship Id="rId1" Type="http://schemas.openxmlformats.org/officeDocument/2006/relationships/themeOverride" Target="../theme/themeOverride3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9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3600">
                <a:solidFill>
                  <a:srgbClr val="7030A0"/>
                </a:solidFill>
              </a:defRPr>
            </a:pPr>
            <a:r>
              <a:rPr lang="ru-RU" sz="3600" dirty="0" smtClean="0">
                <a:solidFill>
                  <a:srgbClr val="7030A0"/>
                </a:solidFill>
              </a:rPr>
              <a:t>Проникновение покупной</a:t>
            </a:r>
            <a:r>
              <a:rPr lang="ru-RU" sz="3600" baseline="0" dirty="0" smtClean="0">
                <a:solidFill>
                  <a:srgbClr val="7030A0"/>
                </a:solidFill>
              </a:rPr>
              <a:t> воды в офисы и домохозяйства</a:t>
            </a:r>
            <a:endParaRPr lang="ru-RU" sz="3600" dirty="0">
              <a:solidFill>
                <a:srgbClr val="7030A0"/>
              </a:solidFill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0.16611171970503333"/>
          <c:y val="0.29626499812523438"/>
          <c:w val="0.81085168670491869"/>
          <c:h val="0.5645070928633926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63500">
              <a:solidFill>
                <a:srgbClr val="C00000"/>
              </a:solidFill>
            </a:ln>
          </c:spPr>
          <c:dPt>
            <c:idx val="0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63500">
                <a:solidFill>
                  <a:srgbClr val="C00000"/>
                </a:solidFill>
              </a:ln>
            </c:spPr>
          </c:dPt>
          <c:dPt>
            <c:idx val="1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 w="63500">
                <a:solidFill>
                  <a:srgbClr val="C00000"/>
                </a:solidFill>
              </a:ln>
            </c:spPr>
          </c:dPt>
          <c:cat>
            <c:strRef>
              <c:f>Лист1!$A$2:$A$3</c:f>
              <c:strCache>
                <c:ptCount val="2"/>
                <c:pt idx="0">
                  <c:v>Офисы</c:v>
                </c:pt>
                <c:pt idx="1">
                  <c:v>Домохозяйства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</c:v>
                </c:pt>
                <c:pt idx="1">
                  <c:v>0.1</c:v>
                </c:pt>
              </c:numCache>
            </c:numRef>
          </c:val>
        </c:ser>
        <c:axId val="95959296"/>
        <c:axId val="95965184"/>
      </c:barChart>
      <c:catAx>
        <c:axId val="95959296"/>
        <c:scaling>
          <c:orientation val="minMax"/>
        </c:scaling>
        <c:axPos val="b"/>
        <c:tickLblPos val="nextTo"/>
        <c:txPr>
          <a:bodyPr/>
          <a:lstStyle/>
          <a:p>
            <a:pPr>
              <a:defRPr sz="2800" b="1"/>
            </a:pPr>
            <a:endParaRPr lang="ru-RU"/>
          </a:p>
        </c:txPr>
        <c:crossAx val="95965184"/>
        <c:crosses val="autoZero"/>
        <c:auto val="1"/>
        <c:lblAlgn val="ctr"/>
        <c:lblOffset val="100"/>
      </c:catAx>
      <c:valAx>
        <c:axId val="95965184"/>
        <c:scaling>
          <c:orientation val="minMax"/>
          <c:max val="1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2800"/>
            </a:pPr>
            <a:endParaRPr lang="ru-RU"/>
          </a:p>
        </c:txPr>
        <c:crossAx val="9595929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3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Новые клиенты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Компания А</c:v>
                </c:pt>
                <c:pt idx="1">
                  <c:v>Компания Б</c:v>
                </c:pt>
                <c:pt idx="2">
                  <c:v>Компания С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400</c:v>
                </c:pt>
                <c:pt idx="1">
                  <c:v>400</c:v>
                </c:pt>
                <c:pt idx="2">
                  <c:v>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Потерянные клиенты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Компания А</c:v>
                </c:pt>
                <c:pt idx="1">
                  <c:v>Компания Б</c:v>
                </c:pt>
                <c:pt idx="2">
                  <c:v>Компания С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-350</c:v>
                </c:pt>
                <c:pt idx="1">
                  <c:v>-40</c:v>
                </c:pt>
                <c:pt idx="2">
                  <c:v>-5</c:v>
                </c:pt>
              </c:numCache>
            </c:numRef>
          </c:val>
        </c:ser>
        <c:shape val="cylinder"/>
        <c:axId val="114416256"/>
        <c:axId val="114422144"/>
        <c:axId val="0"/>
      </c:bar3DChart>
      <c:catAx>
        <c:axId val="114416256"/>
        <c:scaling>
          <c:orientation val="minMax"/>
        </c:scaling>
        <c:axPos val="l"/>
        <c:tickLblPos val="nextTo"/>
        <c:txPr>
          <a:bodyPr/>
          <a:lstStyle/>
          <a:p>
            <a:pPr>
              <a:defRPr sz="2800" b="1">
                <a:solidFill>
                  <a:srgbClr val="7030A0"/>
                </a:solidFill>
              </a:defRPr>
            </a:pPr>
            <a:endParaRPr lang="ru-RU"/>
          </a:p>
        </c:txPr>
        <c:crossAx val="114422144"/>
        <c:crosses val="autoZero"/>
        <c:auto val="1"/>
        <c:lblAlgn val="ctr"/>
        <c:lblOffset val="100"/>
      </c:catAx>
      <c:valAx>
        <c:axId val="114422144"/>
        <c:scaling>
          <c:orientation val="minMax"/>
        </c:scaling>
        <c:axPos val="b"/>
        <c:majorGridlines/>
        <c:numFmt formatCode="General" sourceLinked="1"/>
        <c:tickLblPos val="nextTo"/>
        <c:crossAx val="114416256"/>
        <c:crosses val="autoZero"/>
        <c:crossBetween val="between"/>
      </c:valAx>
    </c:plotArea>
    <c:legend>
      <c:legendPos val="r"/>
      <c:txPr>
        <a:bodyPr/>
        <a:lstStyle/>
        <a:p>
          <a:pPr>
            <a:defRPr sz="28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5лет – 1 млн. бут. - 3 игрока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Pos val="ctr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А</c:v>
                </c:pt>
                <c:pt idx="1">
                  <c:v>Б</c:v>
                </c:pt>
                <c:pt idx="2">
                  <c:v>В</c:v>
                </c:pt>
                <c:pt idx="3">
                  <c:v>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</c:numCache>
            </c:numRef>
          </c:val>
        </c:ser>
        <c:dLbls>
          <c:showVal val="1"/>
        </c:dLbls>
      </c:pie3DChart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15 лет – 2 млн. бут. - 15 игроков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Pos val="ctr"/>
            <c:showVal val="1"/>
            <c:showLeaderLines val="1"/>
          </c:dLbls>
          <c:cat>
            <c:strRef>
              <c:f>Лист1!$A$2:$A$15</c:f>
              <c:strCache>
                <c:ptCount val="14"/>
                <c:pt idx="0">
                  <c:v>А</c:v>
                </c:pt>
                <c:pt idx="1">
                  <c:v>Б</c:v>
                </c:pt>
                <c:pt idx="2">
                  <c:v>В</c:v>
                </c:pt>
                <c:pt idx="3">
                  <c:v>Г</c:v>
                </c:pt>
                <c:pt idx="4">
                  <c:v>Д</c:v>
                </c:pt>
                <c:pt idx="5">
                  <c:v>Е</c:v>
                </c:pt>
                <c:pt idx="6">
                  <c:v>Ж</c:v>
                </c:pt>
                <c:pt idx="7">
                  <c:v>И</c:v>
                </c:pt>
                <c:pt idx="8">
                  <c:v>К</c:v>
                </c:pt>
                <c:pt idx="9">
                  <c:v>Л</c:v>
                </c:pt>
                <c:pt idx="10">
                  <c:v>М</c:v>
                </c:pt>
                <c:pt idx="11">
                  <c:v>Н</c:v>
                </c:pt>
                <c:pt idx="12">
                  <c:v>О</c:v>
                </c:pt>
                <c:pt idx="13">
                  <c:v>П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  <c:pt idx="0">
                  <c:v>25</c:v>
                </c:pt>
                <c:pt idx="1">
                  <c:v>15</c:v>
                </c:pt>
                <c:pt idx="2">
                  <c:v>12</c:v>
                </c:pt>
                <c:pt idx="3">
                  <c:v>12</c:v>
                </c:pt>
                <c:pt idx="4">
                  <c:v>8</c:v>
                </c:pt>
                <c:pt idx="5">
                  <c:v>6</c:v>
                </c:pt>
                <c:pt idx="6">
                  <c:v>6</c:v>
                </c:pt>
                <c:pt idx="7">
                  <c:v>4</c:v>
                </c:pt>
                <c:pt idx="8">
                  <c:v>3</c:v>
                </c:pt>
                <c:pt idx="9">
                  <c:v>3</c:v>
                </c:pt>
                <c:pt idx="10">
                  <c:v>2</c:v>
                </c:pt>
                <c:pt idx="11">
                  <c:v>2</c:v>
                </c:pt>
                <c:pt idx="12">
                  <c:v>1</c:v>
                </c:pt>
                <c:pt idx="13">
                  <c:v>1</c:v>
                </c:pt>
              </c:numCache>
            </c:numRef>
          </c:val>
        </c:ser>
        <c:dLbls>
          <c:showVal val="1"/>
        </c:dLbls>
      </c:pie3DChart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Лист1!$A$2:$A$3</c:f>
              <c:strCache>
                <c:ptCount val="2"/>
                <c:pt idx="0">
                  <c:v>Москва и Санкт-Петербург</c:v>
                </c:pt>
                <c:pt idx="1">
                  <c:v>Региональные города - "миллионики"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</c:v>
                </c:pt>
                <c:pt idx="1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Лист1!$A$2:$A$3</c:f>
              <c:strCache>
                <c:ptCount val="2"/>
                <c:pt idx="0">
                  <c:v>Москва и Санкт-Петербург</c:v>
                </c:pt>
                <c:pt idx="1">
                  <c:v>Региональные города - "миллионики"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</c:v>
                </c:pt>
                <c:pt idx="1">
                  <c:v>2</c:v>
                </c:pt>
              </c:numCache>
            </c:numRef>
          </c:val>
        </c:ser>
        <c:shape val="box"/>
        <c:axId val="104547840"/>
        <c:axId val="104549376"/>
        <c:axId val="0"/>
      </c:bar3DChart>
      <c:catAx>
        <c:axId val="104547840"/>
        <c:scaling>
          <c:orientation val="minMax"/>
        </c:scaling>
        <c:axPos val="l"/>
        <c:tickLblPos val="nextTo"/>
        <c:txPr>
          <a:bodyPr/>
          <a:lstStyle/>
          <a:p>
            <a:pPr>
              <a:defRPr sz="2800" b="1"/>
            </a:pPr>
            <a:endParaRPr lang="ru-RU"/>
          </a:p>
        </c:txPr>
        <c:crossAx val="104549376"/>
        <c:crosses val="autoZero"/>
        <c:auto val="1"/>
        <c:lblAlgn val="ctr"/>
        <c:lblOffset val="100"/>
      </c:catAx>
      <c:valAx>
        <c:axId val="104549376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2400" b="1"/>
            </a:pPr>
            <a:endParaRPr lang="ru-RU"/>
          </a:p>
        </c:txPr>
        <c:crossAx val="104547840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3200"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 sz="3200">
                <a:solidFill>
                  <a:srgbClr val="333399"/>
                </a:solidFill>
                <a:latin typeface="+mj-lt"/>
              </a:defRPr>
            </a:pPr>
            <a:r>
              <a:rPr lang="ru-RU" sz="3200" b="1" i="0" baseline="0" dirty="0" smtClean="0">
                <a:solidFill>
                  <a:srgbClr val="333399"/>
                </a:solidFill>
                <a:latin typeface="+mj-lt"/>
              </a:rPr>
              <a:t>Распределение водных компаний РФ по объему продаж воды в год на душу населения</a:t>
            </a:r>
            <a:endParaRPr lang="ru-RU" sz="3200" b="1" i="0" baseline="0" dirty="0">
              <a:solidFill>
                <a:srgbClr val="333399"/>
              </a:solidFill>
              <a:latin typeface="+mj-lt"/>
            </a:endParaRPr>
          </a:p>
        </c:rich>
      </c:tx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3"/>
            <c:spPr>
              <a:solidFill>
                <a:srgbClr val="002060"/>
              </a:solidFill>
            </c:spPr>
          </c:dPt>
          <c:dLbls>
            <c:dLbl>
              <c:idx val="0"/>
              <c:layout>
                <c:manualLayout>
                  <c:x val="3.2894736842105261E-2"/>
                  <c:y val="0"/>
                </c:manualLayout>
              </c:layout>
              <c:showVal val="1"/>
            </c:dLbl>
            <c:delete val="1"/>
            <c:txPr>
              <a:bodyPr/>
              <a:lstStyle/>
              <a:p>
                <a:pPr>
                  <a:defRPr sz="66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</c:dLbls>
          <c:cat>
            <c:strRef>
              <c:f>Лист1!$A$2:$A$5</c:f>
              <c:strCache>
                <c:ptCount val="4"/>
                <c:pt idx="0">
                  <c:v>более 60л</c:v>
                </c:pt>
                <c:pt idx="1">
                  <c:v>59л-30л</c:v>
                </c:pt>
                <c:pt idx="2">
                  <c:v>29л-10л</c:v>
                </c:pt>
                <c:pt idx="3">
                  <c:v>менее 10л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1.0000000000000005E-2</c:v>
                </c:pt>
                <c:pt idx="1">
                  <c:v>0.1</c:v>
                </c:pt>
                <c:pt idx="2">
                  <c:v>0.4</c:v>
                </c:pt>
                <c:pt idx="3">
                  <c:v>0.48000000000000032</c:v>
                </c:pt>
              </c:numCache>
            </c:numRef>
          </c:val>
        </c:ser>
        <c:shape val="cylinder"/>
        <c:axId val="105562112"/>
        <c:axId val="105677568"/>
        <c:axId val="0"/>
      </c:bar3DChart>
      <c:catAx>
        <c:axId val="105562112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3600" b="1"/>
            </a:pPr>
            <a:endParaRPr lang="ru-RU"/>
          </a:p>
        </c:txPr>
        <c:crossAx val="105677568"/>
        <c:crosses val="autoZero"/>
        <c:auto val="1"/>
        <c:lblAlgn val="ctr"/>
        <c:lblOffset val="100"/>
      </c:catAx>
      <c:valAx>
        <c:axId val="105677568"/>
        <c:scaling>
          <c:orientation val="minMax"/>
        </c:scaling>
        <c:axPos val="b"/>
        <c:majorGridlines/>
        <c:numFmt formatCode="0%" sourceLinked="1"/>
        <c:majorTickMark val="none"/>
        <c:tickLblPos val="nextTo"/>
        <c:txPr>
          <a:bodyPr/>
          <a:lstStyle/>
          <a:p>
            <a:pPr>
              <a:defRPr sz="3200"/>
            </a:pPr>
            <a:endParaRPr lang="ru-RU"/>
          </a:p>
        </c:txPr>
        <c:crossAx val="10556211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 sz="3200">
                <a:solidFill>
                  <a:srgbClr val="333399"/>
                </a:solidFill>
                <a:latin typeface="+mj-lt"/>
              </a:defRPr>
            </a:pPr>
            <a:r>
              <a:rPr lang="ru-RU" sz="3200" b="1" i="0" baseline="0" dirty="0" smtClean="0">
                <a:solidFill>
                  <a:srgbClr val="333399"/>
                </a:solidFill>
                <a:latin typeface="+mj-lt"/>
              </a:rPr>
              <a:t>Распределение водных компаний РФ по объему продаж воды в год на душу населения</a:t>
            </a:r>
            <a:endParaRPr lang="ru-RU" sz="3200" b="1" i="0" baseline="0" dirty="0">
              <a:solidFill>
                <a:srgbClr val="333399"/>
              </a:solidFill>
              <a:latin typeface="+mj-lt"/>
            </a:endParaRPr>
          </a:p>
        </c:rich>
      </c:tx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2"/>
            <c:spPr>
              <a:solidFill>
                <a:srgbClr val="002060"/>
              </a:solidFill>
            </c:spPr>
          </c:dPt>
          <c:dLbls>
            <c:dLbl>
              <c:idx val="0"/>
              <c:layout>
                <c:manualLayout>
                  <c:x val="3.2894736842105261E-2"/>
                  <c:y val="0"/>
                </c:manualLayout>
              </c:layout>
              <c:showVal val="1"/>
            </c:dLbl>
            <c:delete val="1"/>
            <c:txPr>
              <a:bodyPr/>
              <a:lstStyle/>
              <a:p>
                <a:pPr>
                  <a:defRPr sz="66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</c:dLbls>
          <c:cat>
            <c:strRef>
              <c:f>Лист1!$A$2:$A$5</c:f>
              <c:strCache>
                <c:ptCount val="4"/>
                <c:pt idx="0">
                  <c:v>более 60л</c:v>
                </c:pt>
                <c:pt idx="1">
                  <c:v>59л-30л</c:v>
                </c:pt>
                <c:pt idx="2">
                  <c:v>29л-10л</c:v>
                </c:pt>
                <c:pt idx="3">
                  <c:v>менее 10л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1.0000000000000005E-2</c:v>
                </c:pt>
                <c:pt idx="1">
                  <c:v>0.1</c:v>
                </c:pt>
                <c:pt idx="2">
                  <c:v>0.4</c:v>
                </c:pt>
                <c:pt idx="3">
                  <c:v>0.48000000000000032</c:v>
                </c:pt>
              </c:numCache>
            </c:numRef>
          </c:val>
        </c:ser>
        <c:shape val="cylinder"/>
        <c:axId val="106031360"/>
        <c:axId val="108224512"/>
        <c:axId val="0"/>
      </c:bar3DChart>
      <c:catAx>
        <c:axId val="106031360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3600" b="1"/>
            </a:pPr>
            <a:endParaRPr lang="ru-RU"/>
          </a:p>
        </c:txPr>
        <c:crossAx val="108224512"/>
        <c:crosses val="autoZero"/>
        <c:auto val="1"/>
        <c:lblAlgn val="ctr"/>
        <c:lblOffset val="100"/>
      </c:catAx>
      <c:valAx>
        <c:axId val="108224512"/>
        <c:scaling>
          <c:orientation val="minMax"/>
        </c:scaling>
        <c:axPos val="b"/>
        <c:majorGridlines/>
        <c:numFmt formatCode="0%" sourceLinked="1"/>
        <c:majorTickMark val="none"/>
        <c:tickLblPos val="nextTo"/>
        <c:txPr>
          <a:bodyPr/>
          <a:lstStyle/>
          <a:p>
            <a:pPr>
              <a:defRPr sz="3200"/>
            </a:pPr>
            <a:endParaRPr lang="ru-RU"/>
          </a:p>
        </c:txPr>
        <c:crossAx val="10603136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Новые клиенты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Компания А</c:v>
                </c:pt>
                <c:pt idx="1">
                  <c:v>Компания Б</c:v>
                </c:pt>
                <c:pt idx="2">
                  <c:v>Компания С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400</c:v>
                </c:pt>
                <c:pt idx="1">
                  <c:v>400</c:v>
                </c:pt>
                <c:pt idx="2">
                  <c:v>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Потерянные клиенты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Компания А</c:v>
                </c:pt>
                <c:pt idx="1">
                  <c:v>Компания Б</c:v>
                </c:pt>
                <c:pt idx="2">
                  <c:v>Компания С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-350</c:v>
                </c:pt>
                <c:pt idx="1">
                  <c:v>-40</c:v>
                </c:pt>
                <c:pt idx="2">
                  <c:v>-5</c:v>
                </c:pt>
              </c:numCache>
            </c:numRef>
          </c:val>
        </c:ser>
        <c:shape val="cylinder"/>
        <c:axId val="109533440"/>
        <c:axId val="109547520"/>
        <c:axId val="0"/>
      </c:bar3DChart>
      <c:catAx>
        <c:axId val="109533440"/>
        <c:scaling>
          <c:orientation val="minMax"/>
        </c:scaling>
        <c:axPos val="l"/>
        <c:tickLblPos val="nextTo"/>
        <c:txPr>
          <a:bodyPr/>
          <a:lstStyle/>
          <a:p>
            <a:pPr>
              <a:defRPr sz="2800" b="1">
                <a:solidFill>
                  <a:srgbClr val="7030A0"/>
                </a:solidFill>
              </a:defRPr>
            </a:pPr>
            <a:endParaRPr lang="ru-RU"/>
          </a:p>
        </c:txPr>
        <c:crossAx val="109547520"/>
        <c:crosses val="autoZero"/>
        <c:auto val="1"/>
        <c:lblAlgn val="ctr"/>
        <c:lblOffset val="100"/>
      </c:catAx>
      <c:valAx>
        <c:axId val="109547520"/>
        <c:scaling>
          <c:orientation val="minMax"/>
        </c:scaling>
        <c:axPos val="b"/>
        <c:majorGridlines/>
        <c:numFmt formatCode="General" sourceLinked="1"/>
        <c:tickLblPos val="nextTo"/>
        <c:crossAx val="109533440"/>
        <c:crosses val="autoZero"/>
        <c:crossBetween val="between"/>
      </c:valAx>
    </c:plotArea>
    <c:legend>
      <c:legendPos val="r"/>
      <c:txPr>
        <a:bodyPr/>
        <a:lstStyle/>
        <a:p>
          <a:pPr>
            <a:defRPr sz="28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Привлечение и потери клиентов</a:t>
            </a:r>
            <a:endParaRPr lang="ru-RU" dirty="0"/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Новые клиенты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Лист1!$A$2:$A$4</c:f>
              <c:strCache>
                <c:ptCount val="3"/>
                <c:pt idx="0">
                  <c:v>Компания А</c:v>
                </c:pt>
                <c:pt idx="1">
                  <c:v>Компания Б</c:v>
                </c:pt>
                <c:pt idx="2">
                  <c:v>Компания С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400</c:v>
                </c:pt>
                <c:pt idx="1">
                  <c:v>400</c:v>
                </c:pt>
                <c:pt idx="2">
                  <c:v>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Потерянные клиенты</c:v>
                </c:pt>
              </c:strCache>
            </c:strRef>
          </c:tx>
          <c:spPr>
            <a:solidFill>
              <a:schemeClr val="tx1"/>
            </a:solidFill>
          </c:spPr>
          <c:cat>
            <c:strRef>
              <c:f>Лист1!$A$2:$A$4</c:f>
              <c:strCache>
                <c:ptCount val="3"/>
                <c:pt idx="0">
                  <c:v>Компания А</c:v>
                </c:pt>
                <c:pt idx="1">
                  <c:v>Компания Б</c:v>
                </c:pt>
                <c:pt idx="2">
                  <c:v>Компания С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-350</c:v>
                </c:pt>
                <c:pt idx="1">
                  <c:v>-40</c:v>
                </c:pt>
                <c:pt idx="2">
                  <c:v>-5</c:v>
                </c:pt>
              </c:numCache>
            </c:numRef>
          </c:val>
        </c:ser>
        <c:axId val="109724800"/>
        <c:axId val="109726336"/>
      </c:barChart>
      <c:catAx>
        <c:axId val="109724800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>
                <a:solidFill>
                  <a:srgbClr val="7030A0"/>
                </a:solidFill>
              </a:defRPr>
            </a:pPr>
            <a:endParaRPr lang="ru-RU"/>
          </a:p>
        </c:txPr>
        <c:crossAx val="109726336"/>
        <c:crosses val="autoZero"/>
        <c:auto val="1"/>
        <c:lblAlgn val="ctr"/>
        <c:lblOffset val="100"/>
      </c:catAx>
      <c:valAx>
        <c:axId val="109726336"/>
        <c:scaling>
          <c:orientation val="minMax"/>
        </c:scaling>
        <c:axPos val="l"/>
        <c:majorGridlines/>
        <c:numFmt formatCode="General" sourceLinked="1"/>
        <c:tickLblPos val="nextTo"/>
        <c:crossAx val="109724800"/>
        <c:crosses val="autoZero"/>
        <c:crossBetween val="between"/>
      </c:valAx>
    </c:plotArea>
    <c:legend>
      <c:legendPos val="b"/>
      <c:txPr>
        <a:bodyPr/>
        <a:lstStyle/>
        <a:p>
          <a:pPr>
            <a:defRPr b="1"/>
          </a:pPr>
          <a:endParaRPr lang="ru-RU"/>
        </a:p>
      </c:txPr>
    </c:legend>
    <c:plotVisOnly val="1"/>
  </c:chart>
  <c:spPr>
    <a:ln>
      <a:solidFill>
        <a:srgbClr val="F0A22E"/>
      </a:solidFill>
    </a:ln>
  </c:spPr>
  <c:txPr>
    <a:bodyPr/>
    <a:lstStyle/>
    <a:p>
      <a:pPr>
        <a:defRPr sz="1800"/>
      </a:pPr>
      <a:endParaRPr lang="ru-RU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Разница</a:t>
            </a:r>
            <a:r>
              <a:rPr lang="ru-RU" baseline="0" dirty="0" smtClean="0"/>
              <a:t> между п</a:t>
            </a:r>
            <a:r>
              <a:rPr lang="ru-RU" dirty="0" smtClean="0"/>
              <a:t>ривлеченными и потерянными клиентами</a:t>
            </a:r>
            <a:endParaRPr lang="ru-RU" dirty="0"/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Новые клиенты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Лист1!$A$2:$A$4</c:f>
              <c:strCache>
                <c:ptCount val="3"/>
                <c:pt idx="0">
                  <c:v>Компания А</c:v>
                </c:pt>
                <c:pt idx="1">
                  <c:v>Компания Б</c:v>
                </c:pt>
                <c:pt idx="2">
                  <c:v>Компания С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</c:v>
                </c:pt>
                <c:pt idx="1">
                  <c:v>360</c:v>
                </c:pt>
                <c:pt idx="2">
                  <c:v>45</c:v>
                </c:pt>
              </c:numCache>
            </c:numRef>
          </c:val>
        </c:ser>
        <c:axId val="109639936"/>
        <c:axId val="109764608"/>
      </c:barChart>
      <c:catAx>
        <c:axId val="109639936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>
                <a:solidFill>
                  <a:srgbClr val="7030A0"/>
                </a:solidFill>
              </a:defRPr>
            </a:pPr>
            <a:endParaRPr lang="ru-RU"/>
          </a:p>
        </c:txPr>
        <c:crossAx val="109764608"/>
        <c:crosses val="autoZero"/>
        <c:auto val="1"/>
        <c:lblAlgn val="ctr"/>
        <c:lblOffset val="100"/>
      </c:catAx>
      <c:valAx>
        <c:axId val="109764608"/>
        <c:scaling>
          <c:orientation val="minMax"/>
        </c:scaling>
        <c:axPos val="l"/>
        <c:majorGridlines/>
        <c:numFmt formatCode="General" sourceLinked="1"/>
        <c:tickLblPos val="nextTo"/>
        <c:crossAx val="109639936"/>
        <c:crosses val="autoZero"/>
        <c:crossBetween val="between"/>
      </c:valAx>
    </c:plotArea>
    <c:plotVisOnly val="1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ru-RU"/>
    </a:p>
  </c:txPr>
  <c:externalData r:id="rId2"/>
</c:chartSpace>
</file>

<file path=ppt/diagrams/_rels/data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diagrams/_rels/data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image" Target="../media/image36.jpeg"/><Relationship Id="rId4" Type="http://schemas.openxmlformats.org/officeDocument/2006/relationships/image" Target="../media/image39.jpeg"/></Relationships>
</file>

<file path=ppt/diagrams/_rels/data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image" Target="../media/image36.jpeg"/><Relationship Id="rId4" Type="http://schemas.openxmlformats.org/officeDocument/2006/relationships/image" Target="../media/image40.jpeg"/></Relationships>
</file>

<file path=ppt/diagrams/_rels/data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image" Target="../media/image36.jpeg"/><Relationship Id="rId4" Type="http://schemas.openxmlformats.org/officeDocument/2006/relationships/image" Target="../media/image40.jpeg"/></Relationships>
</file>

<file path=ppt/diagrams/_rels/data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42.jpeg"/><Relationship Id="rId1" Type="http://schemas.openxmlformats.org/officeDocument/2006/relationships/image" Target="../media/image7.jpeg"/><Relationship Id="rId4" Type="http://schemas.openxmlformats.org/officeDocument/2006/relationships/image" Target="../media/image39.jpeg"/></Relationships>
</file>

<file path=ppt/diagrams/_rels/data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42.jpeg"/><Relationship Id="rId1" Type="http://schemas.openxmlformats.org/officeDocument/2006/relationships/image" Target="../media/image7.jpeg"/><Relationship Id="rId4" Type="http://schemas.openxmlformats.org/officeDocument/2006/relationships/image" Target="../media/image40.jpeg"/></Relationships>
</file>

<file path=ppt/diagrams/_rels/data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3.jpeg"/></Relationships>
</file>

<file path=ppt/diagrams/_rels/data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image" Target="../media/image43.jpeg"/></Relationships>
</file>

<file path=ppt/diagrams/_rels/data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6.jpeg"/><Relationship Id="rId1" Type="http://schemas.openxmlformats.org/officeDocument/2006/relationships/image" Target="../media/image4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B0F9C2-71AF-4ABF-B491-938F5DD187B8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6C2C8B-DAD9-4992-BA7E-5D1CAA322003}">
      <dgm:prSet phldrT="[Текст]"/>
      <dgm:spPr/>
      <dgm:t>
        <a:bodyPr/>
        <a:lstStyle/>
        <a:p>
          <a:r>
            <a:rPr lang="ru-RU" b="1" dirty="0" smtClean="0">
              <a:effectLst/>
            </a:rPr>
            <a:t>Офисы</a:t>
          </a:r>
          <a:endParaRPr lang="ru-RU" b="1" dirty="0">
            <a:effectLst/>
          </a:endParaRPr>
        </a:p>
      </dgm:t>
    </dgm:pt>
    <dgm:pt modelId="{8E8E6CDC-5765-4BB3-B2C2-B619F9219413}" type="parTrans" cxnId="{BC67669F-B209-41B4-BBA1-D9549C7B2598}">
      <dgm:prSet/>
      <dgm:spPr/>
      <dgm:t>
        <a:bodyPr/>
        <a:lstStyle/>
        <a:p>
          <a:endParaRPr lang="ru-RU" b="1">
            <a:effectLst/>
          </a:endParaRPr>
        </a:p>
      </dgm:t>
    </dgm:pt>
    <dgm:pt modelId="{64FB6DFD-BC1C-48E3-AE9A-92A3E71100DF}" type="sibTrans" cxnId="{BC67669F-B209-41B4-BBA1-D9549C7B2598}">
      <dgm:prSet/>
      <dgm:spPr/>
      <dgm:t>
        <a:bodyPr/>
        <a:lstStyle/>
        <a:p>
          <a:endParaRPr lang="ru-RU" b="1">
            <a:effectLst/>
          </a:endParaRPr>
        </a:p>
      </dgm:t>
    </dgm:pt>
    <dgm:pt modelId="{C63D64DF-901F-4C5F-AD6E-4136DBB222FF}">
      <dgm:prSet phldrT="[Текст]"/>
      <dgm:spPr/>
      <dgm:t>
        <a:bodyPr/>
        <a:lstStyle/>
        <a:p>
          <a:r>
            <a:rPr lang="ru-RU" b="1" dirty="0" smtClean="0">
              <a:effectLst/>
            </a:rPr>
            <a:t>Доставка 19л</a:t>
          </a:r>
          <a:endParaRPr lang="ru-RU" b="1" dirty="0">
            <a:effectLst/>
          </a:endParaRPr>
        </a:p>
      </dgm:t>
    </dgm:pt>
    <dgm:pt modelId="{0066BA69-3C24-4728-A3D0-C4208330908C}" type="parTrans" cxnId="{AC5D908D-0A15-4B42-BECA-FB4BE357A53C}">
      <dgm:prSet/>
      <dgm:spPr/>
      <dgm:t>
        <a:bodyPr/>
        <a:lstStyle/>
        <a:p>
          <a:endParaRPr lang="ru-RU" b="1">
            <a:effectLst/>
          </a:endParaRPr>
        </a:p>
      </dgm:t>
    </dgm:pt>
    <dgm:pt modelId="{ECE4A65F-80EF-4B20-A1CC-75DB262C6C0F}" type="sibTrans" cxnId="{AC5D908D-0A15-4B42-BECA-FB4BE357A53C}">
      <dgm:prSet/>
      <dgm:spPr/>
      <dgm:t>
        <a:bodyPr/>
        <a:lstStyle/>
        <a:p>
          <a:endParaRPr lang="ru-RU" b="1">
            <a:effectLst/>
          </a:endParaRPr>
        </a:p>
      </dgm:t>
    </dgm:pt>
    <dgm:pt modelId="{339A37D3-23C0-4314-9C01-B4925F7B43E7}">
      <dgm:prSet phldrT="[Текст]"/>
      <dgm:spPr/>
      <dgm:t>
        <a:bodyPr/>
        <a:lstStyle/>
        <a:p>
          <a:r>
            <a:rPr lang="ru-RU" b="1" dirty="0" smtClean="0">
              <a:effectLst/>
            </a:rPr>
            <a:t>Домохозяйства</a:t>
          </a:r>
          <a:endParaRPr lang="ru-RU" b="1" dirty="0">
            <a:effectLst/>
          </a:endParaRPr>
        </a:p>
      </dgm:t>
    </dgm:pt>
    <dgm:pt modelId="{50B56D05-D078-4B7C-9AF3-51917FD8596E}" type="parTrans" cxnId="{016DD928-B3E8-4F3B-8A00-767A06E5FAE0}">
      <dgm:prSet/>
      <dgm:spPr/>
      <dgm:t>
        <a:bodyPr/>
        <a:lstStyle/>
        <a:p>
          <a:endParaRPr lang="ru-RU" b="1">
            <a:effectLst/>
          </a:endParaRPr>
        </a:p>
      </dgm:t>
    </dgm:pt>
    <dgm:pt modelId="{112BA6C6-DB4E-4638-8F6A-FE7E685858EE}" type="sibTrans" cxnId="{016DD928-B3E8-4F3B-8A00-767A06E5FAE0}">
      <dgm:prSet/>
      <dgm:spPr/>
      <dgm:t>
        <a:bodyPr/>
        <a:lstStyle/>
        <a:p>
          <a:endParaRPr lang="ru-RU" b="1">
            <a:effectLst/>
          </a:endParaRPr>
        </a:p>
      </dgm:t>
    </dgm:pt>
    <dgm:pt modelId="{2F5DB4B4-F2B8-471C-9C1E-66EB7521F602}">
      <dgm:prSet phldrT="[Текст]"/>
      <dgm:spPr/>
      <dgm:t>
        <a:bodyPr/>
        <a:lstStyle/>
        <a:p>
          <a:r>
            <a:rPr lang="ru-RU" b="1" dirty="0" smtClean="0">
              <a:effectLst/>
            </a:rPr>
            <a:t>Доставка 19л</a:t>
          </a:r>
          <a:endParaRPr lang="ru-RU" b="1" dirty="0">
            <a:effectLst/>
          </a:endParaRPr>
        </a:p>
      </dgm:t>
    </dgm:pt>
    <dgm:pt modelId="{94668610-6AA7-465D-9808-F1AF79B06CB5}" type="parTrans" cxnId="{C164D992-972F-413D-BB05-E0D949D0BD98}">
      <dgm:prSet/>
      <dgm:spPr/>
      <dgm:t>
        <a:bodyPr/>
        <a:lstStyle/>
        <a:p>
          <a:endParaRPr lang="ru-RU" b="1">
            <a:effectLst/>
          </a:endParaRPr>
        </a:p>
      </dgm:t>
    </dgm:pt>
    <dgm:pt modelId="{E5E7CE46-6762-4920-9D26-7D9414E23CEF}" type="sibTrans" cxnId="{C164D992-972F-413D-BB05-E0D949D0BD98}">
      <dgm:prSet/>
      <dgm:spPr/>
      <dgm:t>
        <a:bodyPr/>
        <a:lstStyle/>
        <a:p>
          <a:endParaRPr lang="ru-RU" b="1">
            <a:effectLst/>
          </a:endParaRPr>
        </a:p>
      </dgm:t>
    </dgm:pt>
    <dgm:pt modelId="{477EAB18-5A24-4DB4-94D4-34F5304E2326}">
      <dgm:prSet phldrT="[Текст]"/>
      <dgm:spPr/>
      <dgm:t>
        <a:bodyPr/>
        <a:lstStyle/>
        <a:p>
          <a:r>
            <a:rPr lang="ru-RU" b="1" dirty="0" smtClean="0">
              <a:effectLst/>
            </a:rPr>
            <a:t>Магазины</a:t>
          </a:r>
          <a:endParaRPr lang="ru-RU" b="1" dirty="0">
            <a:effectLst/>
          </a:endParaRPr>
        </a:p>
      </dgm:t>
    </dgm:pt>
    <dgm:pt modelId="{3892FB46-0510-4467-9D00-9B8D64B8623D}" type="parTrans" cxnId="{03AEEE60-96B4-4D72-AB0F-CBD2D0CCB317}">
      <dgm:prSet/>
      <dgm:spPr/>
      <dgm:t>
        <a:bodyPr/>
        <a:lstStyle/>
        <a:p>
          <a:endParaRPr lang="ru-RU" b="1">
            <a:effectLst/>
          </a:endParaRPr>
        </a:p>
      </dgm:t>
    </dgm:pt>
    <dgm:pt modelId="{C2B1B39B-FA42-4486-BDF7-C4ACE82ADCFE}" type="sibTrans" cxnId="{03AEEE60-96B4-4D72-AB0F-CBD2D0CCB317}">
      <dgm:prSet/>
      <dgm:spPr/>
      <dgm:t>
        <a:bodyPr/>
        <a:lstStyle/>
        <a:p>
          <a:endParaRPr lang="ru-RU" b="1">
            <a:effectLst/>
          </a:endParaRPr>
        </a:p>
      </dgm:t>
    </dgm:pt>
    <dgm:pt modelId="{A2528F42-32A7-4C43-AE90-DDF427D0BE76}">
      <dgm:prSet/>
      <dgm:spPr/>
      <dgm:t>
        <a:bodyPr/>
        <a:lstStyle/>
        <a:p>
          <a:r>
            <a:rPr lang="ru-RU" b="1" dirty="0" smtClean="0">
              <a:effectLst/>
            </a:rPr>
            <a:t>19л</a:t>
          </a:r>
          <a:endParaRPr lang="ru-RU" b="1" dirty="0">
            <a:effectLst/>
          </a:endParaRPr>
        </a:p>
      </dgm:t>
    </dgm:pt>
    <dgm:pt modelId="{4BD21462-6BE1-4646-AFA1-0F886D287471}" type="parTrans" cxnId="{E7B99ADB-EC5E-4064-B7B9-0848D408583F}">
      <dgm:prSet/>
      <dgm:spPr/>
      <dgm:t>
        <a:bodyPr/>
        <a:lstStyle/>
        <a:p>
          <a:endParaRPr lang="ru-RU" b="1">
            <a:effectLst/>
          </a:endParaRPr>
        </a:p>
      </dgm:t>
    </dgm:pt>
    <dgm:pt modelId="{066B4193-DDB4-4F48-AC6B-24B54AAF0265}" type="sibTrans" cxnId="{E7B99ADB-EC5E-4064-B7B9-0848D408583F}">
      <dgm:prSet/>
      <dgm:spPr/>
      <dgm:t>
        <a:bodyPr/>
        <a:lstStyle/>
        <a:p>
          <a:endParaRPr lang="ru-RU" b="1">
            <a:effectLst/>
          </a:endParaRPr>
        </a:p>
      </dgm:t>
    </dgm:pt>
    <dgm:pt modelId="{EBE904F4-1634-414F-B680-32D53B50A1C1}">
      <dgm:prSet/>
      <dgm:spPr/>
      <dgm:t>
        <a:bodyPr/>
        <a:lstStyle/>
        <a:p>
          <a:r>
            <a:rPr lang="ru-RU" b="1" dirty="0" smtClean="0">
              <a:effectLst/>
            </a:rPr>
            <a:t>5л</a:t>
          </a:r>
          <a:endParaRPr lang="ru-RU" b="1" dirty="0">
            <a:effectLst/>
          </a:endParaRPr>
        </a:p>
      </dgm:t>
    </dgm:pt>
    <dgm:pt modelId="{8D36B46E-681D-40AE-9254-F1A04DE7B880}" type="parTrans" cxnId="{D458BD2A-4615-4F9E-BD95-FAA12FDF7D81}">
      <dgm:prSet/>
      <dgm:spPr/>
      <dgm:t>
        <a:bodyPr/>
        <a:lstStyle/>
        <a:p>
          <a:endParaRPr lang="ru-RU" b="1">
            <a:effectLst/>
          </a:endParaRPr>
        </a:p>
      </dgm:t>
    </dgm:pt>
    <dgm:pt modelId="{88730640-3A0B-4EE0-9D7D-76C80AFCD8AD}" type="sibTrans" cxnId="{D458BD2A-4615-4F9E-BD95-FAA12FDF7D81}">
      <dgm:prSet/>
      <dgm:spPr/>
      <dgm:t>
        <a:bodyPr/>
        <a:lstStyle/>
        <a:p>
          <a:endParaRPr lang="ru-RU" b="1">
            <a:effectLst/>
          </a:endParaRPr>
        </a:p>
      </dgm:t>
    </dgm:pt>
    <dgm:pt modelId="{65B99C6F-2D12-4B90-A3E2-905A89ACD829}">
      <dgm:prSet/>
      <dgm:spPr/>
      <dgm:t>
        <a:bodyPr/>
        <a:lstStyle/>
        <a:p>
          <a:r>
            <a:rPr lang="ru-RU" b="1" dirty="0" smtClean="0">
              <a:effectLst/>
            </a:rPr>
            <a:t>3л</a:t>
          </a:r>
          <a:endParaRPr lang="ru-RU" b="1" dirty="0">
            <a:effectLst/>
          </a:endParaRPr>
        </a:p>
      </dgm:t>
    </dgm:pt>
    <dgm:pt modelId="{BC2BC577-75D2-4705-B898-D84145296FCE}" type="parTrans" cxnId="{17D62DB3-C4CF-4104-97DA-BDAD58F6D2F0}">
      <dgm:prSet/>
      <dgm:spPr/>
      <dgm:t>
        <a:bodyPr/>
        <a:lstStyle/>
        <a:p>
          <a:endParaRPr lang="ru-RU" b="1">
            <a:effectLst/>
          </a:endParaRPr>
        </a:p>
      </dgm:t>
    </dgm:pt>
    <dgm:pt modelId="{32AFA07A-F89F-4327-9030-3A8D60EEA4FC}" type="sibTrans" cxnId="{17D62DB3-C4CF-4104-97DA-BDAD58F6D2F0}">
      <dgm:prSet/>
      <dgm:spPr/>
      <dgm:t>
        <a:bodyPr/>
        <a:lstStyle/>
        <a:p>
          <a:endParaRPr lang="ru-RU" b="1">
            <a:effectLst/>
          </a:endParaRPr>
        </a:p>
      </dgm:t>
    </dgm:pt>
    <dgm:pt modelId="{152926E7-554F-45B8-83B3-0F229528B1DF}" type="pres">
      <dgm:prSet presAssocID="{9EB0F9C2-71AF-4ABF-B491-938F5DD187B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28D6B58-73CC-4142-A24B-1C958FA5978C}" type="pres">
      <dgm:prSet presAssocID="{B46C2C8B-DAD9-4992-BA7E-5D1CAA322003}" presName="hierRoot1" presStyleCnt="0">
        <dgm:presLayoutVars>
          <dgm:hierBranch val="init"/>
        </dgm:presLayoutVars>
      </dgm:prSet>
      <dgm:spPr/>
    </dgm:pt>
    <dgm:pt modelId="{3FFF0059-F6DB-41CC-9316-C5AAACCD9166}" type="pres">
      <dgm:prSet presAssocID="{B46C2C8B-DAD9-4992-BA7E-5D1CAA322003}" presName="rootComposite1" presStyleCnt="0"/>
      <dgm:spPr/>
    </dgm:pt>
    <dgm:pt modelId="{ABFF8DF1-E0C6-4E46-98EF-537842D1D3DA}" type="pres">
      <dgm:prSet presAssocID="{B46C2C8B-DAD9-4992-BA7E-5D1CAA322003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333FDB-B2E9-471E-8536-AE1191C2FEC0}" type="pres">
      <dgm:prSet presAssocID="{B46C2C8B-DAD9-4992-BA7E-5D1CAA32200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AED1D9F-23E5-4D78-8953-E09F64A53C62}" type="pres">
      <dgm:prSet presAssocID="{B46C2C8B-DAD9-4992-BA7E-5D1CAA322003}" presName="hierChild2" presStyleCnt="0"/>
      <dgm:spPr/>
    </dgm:pt>
    <dgm:pt modelId="{8BBD814B-6D93-4ADA-A1F9-43A263989E59}" type="pres">
      <dgm:prSet presAssocID="{0066BA69-3C24-4728-A3D0-C4208330908C}" presName="Name37" presStyleLbl="parChTrans1D2" presStyleIdx="0" presStyleCnt="3"/>
      <dgm:spPr/>
      <dgm:t>
        <a:bodyPr/>
        <a:lstStyle/>
        <a:p>
          <a:endParaRPr lang="ru-RU"/>
        </a:p>
      </dgm:t>
    </dgm:pt>
    <dgm:pt modelId="{76AA2032-7213-4B27-9611-B93F12B61CAC}" type="pres">
      <dgm:prSet presAssocID="{C63D64DF-901F-4C5F-AD6E-4136DBB222FF}" presName="hierRoot2" presStyleCnt="0">
        <dgm:presLayoutVars>
          <dgm:hierBranch val="init"/>
        </dgm:presLayoutVars>
      </dgm:prSet>
      <dgm:spPr/>
    </dgm:pt>
    <dgm:pt modelId="{AF51813C-2448-433E-B77A-BA9013246E0E}" type="pres">
      <dgm:prSet presAssocID="{C63D64DF-901F-4C5F-AD6E-4136DBB222FF}" presName="rootComposite" presStyleCnt="0"/>
      <dgm:spPr/>
    </dgm:pt>
    <dgm:pt modelId="{9280B97A-8767-4C55-AFBA-617A95D2F0B2}" type="pres">
      <dgm:prSet presAssocID="{C63D64DF-901F-4C5F-AD6E-4136DBB222F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B01AF2-CD06-472A-B7CE-782F5B85B911}" type="pres">
      <dgm:prSet presAssocID="{C63D64DF-901F-4C5F-AD6E-4136DBB222FF}" presName="rootConnector" presStyleLbl="node2" presStyleIdx="0" presStyleCnt="3"/>
      <dgm:spPr/>
      <dgm:t>
        <a:bodyPr/>
        <a:lstStyle/>
        <a:p>
          <a:endParaRPr lang="ru-RU"/>
        </a:p>
      </dgm:t>
    </dgm:pt>
    <dgm:pt modelId="{0CCF49BE-5977-474F-A01C-1A9571D7DF59}" type="pres">
      <dgm:prSet presAssocID="{C63D64DF-901F-4C5F-AD6E-4136DBB222FF}" presName="hierChild4" presStyleCnt="0"/>
      <dgm:spPr/>
    </dgm:pt>
    <dgm:pt modelId="{25946A13-BC66-4E9A-BE91-A95671346DC3}" type="pres">
      <dgm:prSet presAssocID="{C63D64DF-901F-4C5F-AD6E-4136DBB222FF}" presName="hierChild5" presStyleCnt="0"/>
      <dgm:spPr/>
    </dgm:pt>
    <dgm:pt modelId="{F55740BB-31A5-495A-85E1-3E6B8CB9F737}" type="pres">
      <dgm:prSet presAssocID="{B46C2C8B-DAD9-4992-BA7E-5D1CAA322003}" presName="hierChild3" presStyleCnt="0"/>
      <dgm:spPr/>
    </dgm:pt>
    <dgm:pt modelId="{51E48FAF-6D1D-47CE-AD03-05E08A5153E3}" type="pres">
      <dgm:prSet presAssocID="{339A37D3-23C0-4314-9C01-B4925F7B43E7}" presName="hierRoot1" presStyleCnt="0">
        <dgm:presLayoutVars>
          <dgm:hierBranch val="init"/>
        </dgm:presLayoutVars>
      </dgm:prSet>
      <dgm:spPr/>
    </dgm:pt>
    <dgm:pt modelId="{B113F76F-2BB3-45B3-99F2-41D43DCC2DEC}" type="pres">
      <dgm:prSet presAssocID="{339A37D3-23C0-4314-9C01-B4925F7B43E7}" presName="rootComposite1" presStyleCnt="0"/>
      <dgm:spPr/>
    </dgm:pt>
    <dgm:pt modelId="{D81F1976-2FC6-4FFD-AFE8-23D4E00F8DCC}" type="pres">
      <dgm:prSet presAssocID="{339A37D3-23C0-4314-9C01-B4925F7B43E7}" presName="rootText1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67ABCD-AD8A-4861-B428-73CC89532C77}" type="pres">
      <dgm:prSet presAssocID="{339A37D3-23C0-4314-9C01-B4925F7B43E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DC72701-AC06-4494-999D-4BA25B875834}" type="pres">
      <dgm:prSet presAssocID="{339A37D3-23C0-4314-9C01-B4925F7B43E7}" presName="hierChild2" presStyleCnt="0"/>
      <dgm:spPr/>
    </dgm:pt>
    <dgm:pt modelId="{BB466D06-6119-46C2-A17E-2E9398A8F834}" type="pres">
      <dgm:prSet presAssocID="{94668610-6AA7-465D-9808-F1AF79B06CB5}" presName="Name37" presStyleLbl="parChTrans1D2" presStyleIdx="1" presStyleCnt="3"/>
      <dgm:spPr/>
      <dgm:t>
        <a:bodyPr/>
        <a:lstStyle/>
        <a:p>
          <a:endParaRPr lang="ru-RU"/>
        </a:p>
      </dgm:t>
    </dgm:pt>
    <dgm:pt modelId="{218A6F38-A818-4571-96B8-B0660CD65FAE}" type="pres">
      <dgm:prSet presAssocID="{2F5DB4B4-F2B8-471C-9C1E-66EB7521F602}" presName="hierRoot2" presStyleCnt="0">
        <dgm:presLayoutVars>
          <dgm:hierBranch val="init"/>
        </dgm:presLayoutVars>
      </dgm:prSet>
      <dgm:spPr/>
    </dgm:pt>
    <dgm:pt modelId="{06CA1159-50A8-4385-9BF9-5BD77D793E7B}" type="pres">
      <dgm:prSet presAssocID="{2F5DB4B4-F2B8-471C-9C1E-66EB7521F602}" presName="rootComposite" presStyleCnt="0"/>
      <dgm:spPr/>
    </dgm:pt>
    <dgm:pt modelId="{891214EB-9577-46BE-AD02-235A01D75292}" type="pres">
      <dgm:prSet presAssocID="{2F5DB4B4-F2B8-471C-9C1E-66EB7521F602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0C6B98-7B47-4F72-9FDF-DC2FCBA6FA96}" type="pres">
      <dgm:prSet presAssocID="{2F5DB4B4-F2B8-471C-9C1E-66EB7521F602}" presName="rootConnector" presStyleLbl="node2" presStyleIdx="1" presStyleCnt="3"/>
      <dgm:spPr/>
      <dgm:t>
        <a:bodyPr/>
        <a:lstStyle/>
        <a:p>
          <a:endParaRPr lang="ru-RU"/>
        </a:p>
      </dgm:t>
    </dgm:pt>
    <dgm:pt modelId="{2E64BE1A-41D9-4CF2-A08B-79423E07F96D}" type="pres">
      <dgm:prSet presAssocID="{2F5DB4B4-F2B8-471C-9C1E-66EB7521F602}" presName="hierChild4" presStyleCnt="0"/>
      <dgm:spPr/>
    </dgm:pt>
    <dgm:pt modelId="{A2CC3E3B-80C3-4964-B7E0-9E5824DD1A0C}" type="pres">
      <dgm:prSet presAssocID="{2F5DB4B4-F2B8-471C-9C1E-66EB7521F602}" presName="hierChild5" presStyleCnt="0"/>
      <dgm:spPr/>
    </dgm:pt>
    <dgm:pt modelId="{D5FD41DB-ABCD-4A19-B335-6D1ADDF7CF52}" type="pres">
      <dgm:prSet presAssocID="{3892FB46-0510-4467-9D00-9B8D64B8623D}" presName="Name37" presStyleLbl="parChTrans1D2" presStyleIdx="2" presStyleCnt="3"/>
      <dgm:spPr/>
      <dgm:t>
        <a:bodyPr/>
        <a:lstStyle/>
        <a:p>
          <a:endParaRPr lang="ru-RU"/>
        </a:p>
      </dgm:t>
    </dgm:pt>
    <dgm:pt modelId="{70DA2B47-D278-4A6D-8DD3-EBB282A29F4E}" type="pres">
      <dgm:prSet presAssocID="{477EAB18-5A24-4DB4-94D4-34F5304E2326}" presName="hierRoot2" presStyleCnt="0">
        <dgm:presLayoutVars>
          <dgm:hierBranch/>
        </dgm:presLayoutVars>
      </dgm:prSet>
      <dgm:spPr/>
    </dgm:pt>
    <dgm:pt modelId="{3C7272CF-3F9D-4E38-A097-562B9F0108CB}" type="pres">
      <dgm:prSet presAssocID="{477EAB18-5A24-4DB4-94D4-34F5304E2326}" presName="rootComposite" presStyleCnt="0"/>
      <dgm:spPr/>
    </dgm:pt>
    <dgm:pt modelId="{64486C50-9033-453E-9600-7E64D50C4D6C}" type="pres">
      <dgm:prSet presAssocID="{477EAB18-5A24-4DB4-94D4-34F5304E2326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4373DB-6F23-4CDD-B197-B005B79D94EC}" type="pres">
      <dgm:prSet presAssocID="{477EAB18-5A24-4DB4-94D4-34F5304E2326}" presName="rootConnector" presStyleLbl="node2" presStyleIdx="2" presStyleCnt="3"/>
      <dgm:spPr/>
      <dgm:t>
        <a:bodyPr/>
        <a:lstStyle/>
        <a:p>
          <a:endParaRPr lang="ru-RU"/>
        </a:p>
      </dgm:t>
    </dgm:pt>
    <dgm:pt modelId="{1E71A58D-EF1F-4D1F-8FA8-95B197E43095}" type="pres">
      <dgm:prSet presAssocID="{477EAB18-5A24-4DB4-94D4-34F5304E2326}" presName="hierChild4" presStyleCnt="0"/>
      <dgm:spPr/>
    </dgm:pt>
    <dgm:pt modelId="{438A87F1-F091-40F7-B958-E9E17711BF50}" type="pres">
      <dgm:prSet presAssocID="{4BD21462-6BE1-4646-AFA1-0F886D287471}" presName="Name35" presStyleLbl="parChTrans1D3" presStyleIdx="0" presStyleCnt="3"/>
      <dgm:spPr/>
      <dgm:t>
        <a:bodyPr/>
        <a:lstStyle/>
        <a:p>
          <a:endParaRPr lang="ru-RU"/>
        </a:p>
      </dgm:t>
    </dgm:pt>
    <dgm:pt modelId="{785DB67D-B3A9-4133-805B-2E728A9B1341}" type="pres">
      <dgm:prSet presAssocID="{A2528F42-32A7-4C43-AE90-DDF427D0BE76}" presName="hierRoot2" presStyleCnt="0">
        <dgm:presLayoutVars>
          <dgm:hierBranch val="init"/>
        </dgm:presLayoutVars>
      </dgm:prSet>
      <dgm:spPr/>
    </dgm:pt>
    <dgm:pt modelId="{BAC8A4E8-2DAB-456C-AA27-9C1D1315C759}" type="pres">
      <dgm:prSet presAssocID="{A2528F42-32A7-4C43-AE90-DDF427D0BE76}" presName="rootComposite" presStyleCnt="0"/>
      <dgm:spPr/>
    </dgm:pt>
    <dgm:pt modelId="{33FE744A-C669-45DA-861A-F3A253052AA5}" type="pres">
      <dgm:prSet presAssocID="{A2528F42-32A7-4C43-AE90-DDF427D0BE76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D1646E-F552-4F9D-AEEE-F1A1F42287FE}" type="pres">
      <dgm:prSet presAssocID="{A2528F42-32A7-4C43-AE90-DDF427D0BE76}" presName="rootConnector" presStyleLbl="node3" presStyleIdx="0" presStyleCnt="3"/>
      <dgm:spPr/>
      <dgm:t>
        <a:bodyPr/>
        <a:lstStyle/>
        <a:p>
          <a:endParaRPr lang="ru-RU"/>
        </a:p>
      </dgm:t>
    </dgm:pt>
    <dgm:pt modelId="{8F8D148A-E696-4649-8DDF-BD0D9F075312}" type="pres">
      <dgm:prSet presAssocID="{A2528F42-32A7-4C43-AE90-DDF427D0BE76}" presName="hierChild4" presStyleCnt="0"/>
      <dgm:spPr/>
    </dgm:pt>
    <dgm:pt modelId="{787E6757-F6AD-4834-90EC-47B331FEF2F8}" type="pres">
      <dgm:prSet presAssocID="{A2528F42-32A7-4C43-AE90-DDF427D0BE76}" presName="hierChild5" presStyleCnt="0"/>
      <dgm:spPr/>
    </dgm:pt>
    <dgm:pt modelId="{3C3E362C-3184-4C24-88BF-C6FEB1D549F0}" type="pres">
      <dgm:prSet presAssocID="{8D36B46E-681D-40AE-9254-F1A04DE7B880}" presName="Name35" presStyleLbl="parChTrans1D3" presStyleIdx="1" presStyleCnt="3"/>
      <dgm:spPr/>
      <dgm:t>
        <a:bodyPr/>
        <a:lstStyle/>
        <a:p>
          <a:endParaRPr lang="ru-RU"/>
        </a:p>
      </dgm:t>
    </dgm:pt>
    <dgm:pt modelId="{CB97C438-C6CA-40CE-994E-1B63B39DAA07}" type="pres">
      <dgm:prSet presAssocID="{EBE904F4-1634-414F-B680-32D53B50A1C1}" presName="hierRoot2" presStyleCnt="0">
        <dgm:presLayoutVars>
          <dgm:hierBranch/>
        </dgm:presLayoutVars>
      </dgm:prSet>
      <dgm:spPr/>
    </dgm:pt>
    <dgm:pt modelId="{C333DDFE-1EE0-4193-A35E-A32AC707386B}" type="pres">
      <dgm:prSet presAssocID="{EBE904F4-1634-414F-B680-32D53B50A1C1}" presName="rootComposite" presStyleCnt="0"/>
      <dgm:spPr/>
    </dgm:pt>
    <dgm:pt modelId="{2428CDAC-5299-4FE0-881A-59EF260C3285}" type="pres">
      <dgm:prSet presAssocID="{EBE904F4-1634-414F-B680-32D53B50A1C1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FDF306-2D8A-4600-B568-88791DA7E9FA}" type="pres">
      <dgm:prSet presAssocID="{EBE904F4-1634-414F-B680-32D53B50A1C1}" presName="rootConnector" presStyleLbl="node3" presStyleIdx="1" presStyleCnt="3"/>
      <dgm:spPr/>
      <dgm:t>
        <a:bodyPr/>
        <a:lstStyle/>
        <a:p>
          <a:endParaRPr lang="ru-RU"/>
        </a:p>
      </dgm:t>
    </dgm:pt>
    <dgm:pt modelId="{4A9D7E7D-2471-46D7-BE52-F46F340AD42C}" type="pres">
      <dgm:prSet presAssocID="{EBE904F4-1634-414F-B680-32D53B50A1C1}" presName="hierChild4" presStyleCnt="0"/>
      <dgm:spPr/>
    </dgm:pt>
    <dgm:pt modelId="{AFFF8284-FC71-47D0-9F33-22CEDF3A35C2}" type="pres">
      <dgm:prSet presAssocID="{EBE904F4-1634-414F-B680-32D53B50A1C1}" presName="hierChild5" presStyleCnt="0"/>
      <dgm:spPr/>
    </dgm:pt>
    <dgm:pt modelId="{307DEB2B-7AB5-49DC-9883-8587CCD5E013}" type="pres">
      <dgm:prSet presAssocID="{BC2BC577-75D2-4705-B898-D84145296FCE}" presName="Name35" presStyleLbl="parChTrans1D3" presStyleIdx="2" presStyleCnt="3"/>
      <dgm:spPr/>
      <dgm:t>
        <a:bodyPr/>
        <a:lstStyle/>
        <a:p>
          <a:endParaRPr lang="ru-RU"/>
        </a:p>
      </dgm:t>
    </dgm:pt>
    <dgm:pt modelId="{4FC1A318-DCB3-425F-AD26-C6498F3A7E6C}" type="pres">
      <dgm:prSet presAssocID="{65B99C6F-2D12-4B90-A3E2-905A89ACD829}" presName="hierRoot2" presStyleCnt="0">
        <dgm:presLayoutVars>
          <dgm:hierBranch val="init"/>
        </dgm:presLayoutVars>
      </dgm:prSet>
      <dgm:spPr/>
    </dgm:pt>
    <dgm:pt modelId="{7776DC92-42A7-4C9C-A284-33C1CBF7C1DE}" type="pres">
      <dgm:prSet presAssocID="{65B99C6F-2D12-4B90-A3E2-905A89ACD829}" presName="rootComposite" presStyleCnt="0"/>
      <dgm:spPr/>
    </dgm:pt>
    <dgm:pt modelId="{7ECA4A69-03BC-43D3-ADC9-14A6A2A51F4F}" type="pres">
      <dgm:prSet presAssocID="{65B99C6F-2D12-4B90-A3E2-905A89ACD829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437AAA-C077-4354-92F4-3DC7F2B026DA}" type="pres">
      <dgm:prSet presAssocID="{65B99C6F-2D12-4B90-A3E2-905A89ACD829}" presName="rootConnector" presStyleLbl="node3" presStyleIdx="2" presStyleCnt="3"/>
      <dgm:spPr/>
      <dgm:t>
        <a:bodyPr/>
        <a:lstStyle/>
        <a:p>
          <a:endParaRPr lang="ru-RU"/>
        </a:p>
      </dgm:t>
    </dgm:pt>
    <dgm:pt modelId="{BAE4E0C0-0946-4B6F-B9EC-E1FD5FDDF9BC}" type="pres">
      <dgm:prSet presAssocID="{65B99C6F-2D12-4B90-A3E2-905A89ACD829}" presName="hierChild4" presStyleCnt="0"/>
      <dgm:spPr/>
    </dgm:pt>
    <dgm:pt modelId="{1D93A871-26BB-4482-A1C3-31372180A333}" type="pres">
      <dgm:prSet presAssocID="{65B99C6F-2D12-4B90-A3E2-905A89ACD829}" presName="hierChild5" presStyleCnt="0"/>
      <dgm:spPr/>
    </dgm:pt>
    <dgm:pt modelId="{7F2EE389-9850-4FB4-B4AB-DA15AC144282}" type="pres">
      <dgm:prSet presAssocID="{477EAB18-5A24-4DB4-94D4-34F5304E2326}" presName="hierChild5" presStyleCnt="0"/>
      <dgm:spPr/>
    </dgm:pt>
    <dgm:pt modelId="{4F0CAA06-6B36-42AF-8B4E-642E4D6F16F5}" type="pres">
      <dgm:prSet presAssocID="{339A37D3-23C0-4314-9C01-B4925F7B43E7}" presName="hierChild3" presStyleCnt="0"/>
      <dgm:spPr/>
    </dgm:pt>
  </dgm:ptLst>
  <dgm:cxnLst>
    <dgm:cxn modelId="{895B01FE-D79D-4D9F-BDDF-AC5DA1917488}" type="presOf" srcId="{65B99C6F-2D12-4B90-A3E2-905A89ACD829}" destId="{AF437AAA-C077-4354-92F4-3DC7F2B026DA}" srcOrd="1" destOrd="0" presId="urn:microsoft.com/office/officeart/2005/8/layout/orgChart1"/>
    <dgm:cxn modelId="{771CB4A1-1FC2-4C74-8460-F1AC7D313492}" type="presOf" srcId="{477EAB18-5A24-4DB4-94D4-34F5304E2326}" destId="{4D4373DB-6F23-4CDD-B197-B005B79D94EC}" srcOrd="1" destOrd="0" presId="urn:microsoft.com/office/officeart/2005/8/layout/orgChart1"/>
    <dgm:cxn modelId="{C164D992-972F-413D-BB05-E0D949D0BD98}" srcId="{339A37D3-23C0-4314-9C01-B4925F7B43E7}" destId="{2F5DB4B4-F2B8-471C-9C1E-66EB7521F602}" srcOrd="0" destOrd="0" parTransId="{94668610-6AA7-465D-9808-F1AF79B06CB5}" sibTransId="{E5E7CE46-6762-4920-9D26-7D9414E23CEF}"/>
    <dgm:cxn modelId="{33EA778B-F522-436F-94B8-D287F0DCC67A}" type="presOf" srcId="{9EB0F9C2-71AF-4ABF-B491-938F5DD187B8}" destId="{152926E7-554F-45B8-83B3-0F229528B1DF}" srcOrd="0" destOrd="0" presId="urn:microsoft.com/office/officeart/2005/8/layout/orgChart1"/>
    <dgm:cxn modelId="{D5B84595-C90E-4E52-91C0-F06408C4CC7D}" type="presOf" srcId="{EBE904F4-1634-414F-B680-32D53B50A1C1}" destId="{2428CDAC-5299-4FE0-881A-59EF260C3285}" srcOrd="0" destOrd="0" presId="urn:microsoft.com/office/officeart/2005/8/layout/orgChart1"/>
    <dgm:cxn modelId="{6C78D179-CAF2-4147-82BB-6DF9A23650D8}" type="presOf" srcId="{65B99C6F-2D12-4B90-A3E2-905A89ACD829}" destId="{7ECA4A69-03BC-43D3-ADC9-14A6A2A51F4F}" srcOrd="0" destOrd="0" presId="urn:microsoft.com/office/officeart/2005/8/layout/orgChart1"/>
    <dgm:cxn modelId="{73C24E32-4066-4CBE-ABC1-A0248B040075}" type="presOf" srcId="{94668610-6AA7-465D-9808-F1AF79B06CB5}" destId="{BB466D06-6119-46C2-A17E-2E9398A8F834}" srcOrd="0" destOrd="0" presId="urn:microsoft.com/office/officeart/2005/8/layout/orgChart1"/>
    <dgm:cxn modelId="{AC5D908D-0A15-4B42-BECA-FB4BE357A53C}" srcId="{B46C2C8B-DAD9-4992-BA7E-5D1CAA322003}" destId="{C63D64DF-901F-4C5F-AD6E-4136DBB222FF}" srcOrd="0" destOrd="0" parTransId="{0066BA69-3C24-4728-A3D0-C4208330908C}" sibTransId="{ECE4A65F-80EF-4B20-A1CC-75DB262C6C0F}"/>
    <dgm:cxn modelId="{78C8163D-94E3-4DDF-8699-5CAFC0317B92}" type="presOf" srcId="{2F5DB4B4-F2B8-471C-9C1E-66EB7521F602}" destId="{090C6B98-7B47-4F72-9FDF-DC2FCBA6FA96}" srcOrd="1" destOrd="0" presId="urn:microsoft.com/office/officeart/2005/8/layout/orgChart1"/>
    <dgm:cxn modelId="{97F13097-BAC9-45E7-9606-7BF6FB36AC4D}" type="presOf" srcId="{3892FB46-0510-4467-9D00-9B8D64B8623D}" destId="{D5FD41DB-ABCD-4A19-B335-6D1ADDF7CF52}" srcOrd="0" destOrd="0" presId="urn:microsoft.com/office/officeart/2005/8/layout/orgChart1"/>
    <dgm:cxn modelId="{EE4A672A-0D6A-4E5B-875F-83BB9BBF404A}" type="presOf" srcId="{A2528F42-32A7-4C43-AE90-DDF427D0BE76}" destId="{33FE744A-C669-45DA-861A-F3A253052AA5}" srcOrd="0" destOrd="0" presId="urn:microsoft.com/office/officeart/2005/8/layout/orgChart1"/>
    <dgm:cxn modelId="{D458BD2A-4615-4F9E-BD95-FAA12FDF7D81}" srcId="{477EAB18-5A24-4DB4-94D4-34F5304E2326}" destId="{EBE904F4-1634-414F-B680-32D53B50A1C1}" srcOrd="1" destOrd="0" parTransId="{8D36B46E-681D-40AE-9254-F1A04DE7B880}" sibTransId="{88730640-3A0B-4EE0-9D7D-76C80AFCD8AD}"/>
    <dgm:cxn modelId="{1FA2DA96-ACA3-4392-8553-B530D9FC3CED}" type="presOf" srcId="{339A37D3-23C0-4314-9C01-B4925F7B43E7}" destId="{D81F1976-2FC6-4FFD-AFE8-23D4E00F8DCC}" srcOrd="0" destOrd="0" presId="urn:microsoft.com/office/officeart/2005/8/layout/orgChart1"/>
    <dgm:cxn modelId="{5E488B7D-241D-4353-96C5-6248B8F7410A}" type="presOf" srcId="{A2528F42-32A7-4C43-AE90-DDF427D0BE76}" destId="{AAD1646E-F552-4F9D-AEEE-F1A1F42287FE}" srcOrd="1" destOrd="0" presId="urn:microsoft.com/office/officeart/2005/8/layout/orgChart1"/>
    <dgm:cxn modelId="{748D122E-01B6-439F-AD20-DD039582D289}" type="presOf" srcId="{C63D64DF-901F-4C5F-AD6E-4136DBB222FF}" destId="{D5B01AF2-CD06-472A-B7CE-782F5B85B911}" srcOrd="1" destOrd="0" presId="urn:microsoft.com/office/officeart/2005/8/layout/orgChart1"/>
    <dgm:cxn modelId="{03AEEE60-96B4-4D72-AB0F-CBD2D0CCB317}" srcId="{339A37D3-23C0-4314-9C01-B4925F7B43E7}" destId="{477EAB18-5A24-4DB4-94D4-34F5304E2326}" srcOrd="1" destOrd="0" parTransId="{3892FB46-0510-4467-9D00-9B8D64B8623D}" sibTransId="{C2B1B39B-FA42-4486-BDF7-C4ACE82ADCFE}"/>
    <dgm:cxn modelId="{896BF3E2-D19D-40EA-8E24-C0C15B21003A}" type="presOf" srcId="{4BD21462-6BE1-4646-AFA1-0F886D287471}" destId="{438A87F1-F091-40F7-B958-E9E17711BF50}" srcOrd="0" destOrd="0" presId="urn:microsoft.com/office/officeart/2005/8/layout/orgChart1"/>
    <dgm:cxn modelId="{E7B99ADB-EC5E-4064-B7B9-0848D408583F}" srcId="{477EAB18-5A24-4DB4-94D4-34F5304E2326}" destId="{A2528F42-32A7-4C43-AE90-DDF427D0BE76}" srcOrd="0" destOrd="0" parTransId="{4BD21462-6BE1-4646-AFA1-0F886D287471}" sibTransId="{066B4193-DDB4-4F48-AC6B-24B54AAF0265}"/>
    <dgm:cxn modelId="{016DD928-B3E8-4F3B-8A00-767A06E5FAE0}" srcId="{9EB0F9C2-71AF-4ABF-B491-938F5DD187B8}" destId="{339A37D3-23C0-4314-9C01-B4925F7B43E7}" srcOrd="1" destOrd="0" parTransId="{50B56D05-D078-4B7C-9AF3-51917FD8596E}" sibTransId="{112BA6C6-DB4E-4638-8F6A-FE7E685858EE}"/>
    <dgm:cxn modelId="{9D115E92-C991-4C3E-AAEF-A00CF8770197}" type="presOf" srcId="{8D36B46E-681D-40AE-9254-F1A04DE7B880}" destId="{3C3E362C-3184-4C24-88BF-C6FEB1D549F0}" srcOrd="0" destOrd="0" presId="urn:microsoft.com/office/officeart/2005/8/layout/orgChart1"/>
    <dgm:cxn modelId="{BB41D65B-751D-4E1A-BA07-32A3E705AC6F}" type="presOf" srcId="{2F5DB4B4-F2B8-471C-9C1E-66EB7521F602}" destId="{891214EB-9577-46BE-AD02-235A01D75292}" srcOrd="0" destOrd="0" presId="urn:microsoft.com/office/officeart/2005/8/layout/orgChart1"/>
    <dgm:cxn modelId="{C2F588A2-7F9A-4C9F-BFD7-1DF0B9EEDB24}" type="presOf" srcId="{0066BA69-3C24-4728-A3D0-C4208330908C}" destId="{8BBD814B-6D93-4ADA-A1F9-43A263989E59}" srcOrd="0" destOrd="0" presId="urn:microsoft.com/office/officeart/2005/8/layout/orgChart1"/>
    <dgm:cxn modelId="{BC67669F-B209-41B4-BBA1-D9549C7B2598}" srcId="{9EB0F9C2-71AF-4ABF-B491-938F5DD187B8}" destId="{B46C2C8B-DAD9-4992-BA7E-5D1CAA322003}" srcOrd="0" destOrd="0" parTransId="{8E8E6CDC-5765-4BB3-B2C2-B619F9219413}" sibTransId="{64FB6DFD-BC1C-48E3-AE9A-92A3E71100DF}"/>
    <dgm:cxn modelId="{ECD90165-63CC-43A9-945F-C72B0D9925D4}" type="presOf" srcId="{B46C2C8B-DAD9-4992-BA7E-5D1CAA322003}" destId="{E5333FDB-B2E9-471E-8536-AE1191C2FEC0}" srcOrd="1" destOrd="0" presId="urn:microsoft.com/office/officeart/2005/8/layout/orgChart1"/>
    <dgm:cxn modelId="{39DBF011-DEBC-4E4C-AF50-1E6E4D1358E4}" type="presOf" srcId="{339A37D3-23C0-4314-9C01-B4925F7B43E7}" destId="{A567ABCD-AD8A-4861-B428-73CC89532C77}" srcOrd="1" destOrd="0" presId="urn:microsoft.com/office/officeart/2005/8/layout/orgChart1"/>
    <dgm:cxn modelId="{72BBBFDB-C4F2-4667-B2B1-E5D647AB3200}" type="presOf" srcId="{C63D64DF-901F-4C5F-AD6E-4136DBB222FF}" destId="{9280B97A-8767-4C55-AFBA-617A95D2F0B2}" srcOrd="0" destOrd="0" presId="urn:microsoft.com/office/officeart/2005/8/layout/orgChart1"/>
    <dgm:cxn modelId="{9D4D2BF1-7FB8-465D-91CC-03133D6BBEC3}" type="presOf" srcId="{EBE904F4-1634-414F-B680-32D53B50A1C1}" destId="{F3FDF306-2D8A-4600-B568-88791DA7E9FA}" srcOrd="1" destOrd="0" presId="urn:microsoft.com/office/officeart/2005/8/layout/orgChart1"/>
    <dgm:cxn modelId="{9E4DA83F-67B7-41F8-A4C6-FDB2EC46C68C}" type="presOf" srcId="{477EAB18-5A24-4DB4-94D4-34F5304E2326}" destId="{64486C50-9033-453E-9600-7E64D50C4D6C}" srcOrd="0" destOrd="0" presId="urn:microsoft.com/office/officeart/2005/8/layout/orgChart1"/>
    <dgm:cxn modelId="{B56560B0-1AC5-4951-87D2-CCCC359331EB}" type="presOf" srcId="{B46C2C8B-DAD9-4992-BA7E-5D1CAA322003}" destId="{ABFF8DF1-E0C6-4E46-98EF-537842D1D3DA}" srcOrd="0" destOrd="0" presId="urn:microsoft.com/office/officeart/2005/8/layout/orgChart1"/>
    <dgm:cxn modelId="{D9E6B000-7A5F-42EF-B0FC-5C7A8DCF805F}" type="presOf" srcId="{BC2BC577-75D2-4705-B898-D84145296FCE}" destId="{307DEB2B-7AB5-49DC-9883-8587CCD5E013}" srcOrd="0" destOrd="0" presId="urn:microsoft.com/office/officeart/2005/8/layout/orgChart1"/>
    <dgm:cxn modelId="{17D62DB3-C4CF-4104-97DA-BDAD58F6D2F0}" srcId="{477EAB18-5A24-4DB4-94D4-34F5304E2326}" destId="{65B99C6F-2D12-4B90-A3E2-905A89ACD829}" srcOrd="2" destOrd="0" parTransId="{BC2BC577-75D2-4705-B898-D84145296FCE}" sibTransId="{32AFA07A-F89F-4327-9030-3A8D60EEA4FC}"/>
    <dgm:cxn modelId="{E0AACF4C-FB2E-4067-AC97-0EFD6C8CC1D0}" type="presParOf" srcId="{152926E7-554F-45B8-83B3-0F229528B1DF}" destId="{128D6B58-73CC-4142-A24B-1C958FA5978C}" srcOrd="0" destOrd="0" presId="urn:microsoft.com/office/officeart/2005/8/layout/orgChart1"/>
    <dgm:cxn modelId="{AB3D8A3E-4354-4868-8843-3E011193192E}" type="presParOf" srcId="{128D6B58-73CC-4142-A24B-1C958FA5978C}" destId="{3FFF0059-F6DB-41CC-9316-C5AAACCD9166}" srcOrd="0" destOrd="0" presId="urn:microsoft.com/office/officeart/2005/8/layout/orgChart1"/>
    <dgm:cxn modelId="{33A4E619-98FD-4F42-8DC8-2F60BDCC79A9}" type="presParOf" srcId="{3FFF0059-F6DB-41CC-9316-C5AAACCD9166}" destId="{ABFF8DF1-E0C6-4E46-98EF-537842D1D3DA}" srcOrd="0" destOrd="0" presId="urn:microsoft.com/office/officeart/2005/8/layout/orgChart1"/>
    <dgm:cxn modelId="{7363F476-795A-4DD9-A10A-5D551ACFFB62}" type="presParOf" srcId="{3FFF0059-F6DB-41CC-9316-C5AAACCD9166}" destId="{E5333FDB-B2E9-471E-8536-AE1191C2FEC0}" srcOrd="1" destOrd="0" presId="urn:microsoft.com/office/officeart/2005/8/layout/orgChart1"/>
    <dgm:cxn modelId="{9D9A826D-2611-4E4E-AD3C-CDC85ABEB8A7}" type="presParOf" srcId="{128D6B58-73CC-4142-A24B-1C958FA5978C}" destId="{8AED1D9F-23E5-4D78-8953-E09F64A53C62}" srcOrd="1" destOrd="0" presId="urn:microsoft.com/office/officeart/2005/8/layout/orgChart1"/>
    <dgm:cxn modelId="{859B54C5-6CAF-4587-B99E-71323D8323EA}" type="presParOf" srcId="{8AED1D9F-23E5-4D78-8953-E09F64A53C62}" destId="{8BBD814B-6D93-4ADA-A1F9-43A263989E59}" srcOrd="0" destOrd="0" presId="urn:microsoft.com/office/officeart/2005/8/layout/orgChart1"/>
    <dgm:cxn modelId="{44D3C20E-D2D7-48C4-B88C-B679A70C7EEF}" type="presParOf" srcId="{8AED1D9F-23E5-4D78-8953-E09F64A53C62}" destId="{76AA2032-7213-4B27-9611-B93F12B61CAC}" srcOrd="1" destOrd="0" presId="urn:microsoft.com/office/officeart/2005/8/layout/orgChart1"/>
    <dgm:cxn modelId="{3651F22E-CECB-488D-AA1A-12C87E3F858F}" type="presParOf" srcId="{76AA2032-7213-4B27-9611-B93F12B61CAC}" destId="{AF51813C-2448-433E-B77A-BA9013246E0E}" srcOrd="0" destOrd="0" presId="urn:microsoft.com/office/officeart/2005/8/layout/orgChart1"/>
    <dgm:cxn modelId="{DB8A0685-59C5-4B43-9654-027224A54ECD}" type="presParOf" srcId="{AF51813C-2448-433E-B77A-BA9013246E0E}" destId="{9280B97A-8767-4C55-AFBA-617A95D2F0B2}" srcOrd="0" destOrd="0" presId="urn:microsoft.com/office/officeart/2005/8/layout/orgChart1"/>
    <dgm:cxn modelId="{ACB9AE2A-A732-448B-863F-AC5D35C1BBF3}" type="presParOf" srcId="{AF51813C-2448-433E-B77A-BA9013246E0E}" destId="{D5B01AF2-CD06-472A-B7CE-782F5B85B911}" srcOrd="1" destOrd="0" presId="urn:microsoft.com/office/officeart/2005/8/layout/orgChart1"/>
    <dgm:cxn modelId="{6111DDED-EB32-4B73-BB5F-364AFDD38E5C}" type="presParOf" srcId="{76AA2032-7213-4B27-9611-B93F12B61CAC}" destId="{0CCF49BE-5977-474F-A01C-1A9571D7DF59}" srcOrd="1" destOrd="0" presId="urn:microsoft.com/office/officeart/2005/8/layout/orgChart1"/>
    <dgm:cxn modelId="{2E624BA9-1268-4344-B6D3-39B634104BEA}" type="presParOf" srcId="{76AA2032-7213-4B27-9611-B93F12B61CAC}" destId="{25946A13-BC66-4E9A-BE91-A95671346DC3}" srcOrd="2" destOrd="0" presId="urn:microsoft.com/office/officeart/2005/8/layout/orgChart1"/>
    <dgm:cxn modelId="{E88AEFAA-5972-4BD1-A1D8-8A0F02860EDA}" type="presParOf" srcId="{128D6B58-73CC-4142-A24B-1C958FA5978C}" destId="{F55740BB-31A5-495A-85E1-3E6B8CB9F737}" srcOrd="2" destOrd="0" presId="urn:microsoft.com/office/officeart/2005/8/layout/orgChart1"/>
    <dgm:cxn modelId="{BEB43B8F-D6A7-41CB-9C97-6A425D2826BB}" type="presParOf" srcId="{152926E7-554F-45B8-83B3-0F229528B1DF}" destId="{51E48FAF-6D1D-47CE-AD03-05E08A5153E3}" srcOrd="1" destOrd="0" presId="urn:microsoft.com/office/officeart/2005/8/layout/orgChart1"/>
    <dgm:cxn modelId="{4B2C1742-A7FB-412E-B941-06D5B2C80900}" type="presParOf" srcId="{51E48FAF-6D1D-47CE-AD03-05E08A5153E3}" destId="{B113F76F-2BB3-45B3-99F2-41D43DCC2DEC}" srcOrd="0" destOrd="0" presId="urn:microsoft.com/office/officeart/2005/8/layout/orgChart1"/>
    <dgm:cxn modelId="{2E156786-9943-4A3B-B04B-C8010182F5E5}" type="presParOf" srcId="{B113F76F-2BB3-45B3-99F2-41D43DCC2DEC}" destId="{D81F1976-2FC6-4FFD-AFE8-23D4E00F8DCC}" srcOrd="0" destOrd="0" presId="urn:microsoft.com/office/officeart/2005/8/layout/orgChart1"/>
    <dgm:cxn modelId="{0A7715B8-DD13-4C26-A6EA-F10C5C756311}" type="presParOf" srcId="{B113F76F-2BB3-45B3-99F2-41D43DCC2DEC}" destId="{A567ABCD-AD8A-4861-B428-73CC89532C77}" srcOrd="1" destOrd="0" presId="urn:microsoft.com/office/officeart/2005/8/layout/orgChart1"/>
    <dgm:cxn modelId="{1B8C2E75-83D2-4231-843A-ECF711E88933}" type="presParOf" srcId="{51E48FAF-6D1D-47CE-AD03-05E08A5153E3}" destId="{ADC72701-AC06-4494-999D-4BA25B875834}" srcOrd="1" destOrd="0" presId="urn:microsoft.com/office/officeart/2005/8/layout/orgChart1"/>
    <dgm:cxn modelId="{4D0997B8-5467-4D94-BB13-15C224D83BF9}" type="presParOf" srcId="{ADC72701-AC06-4494-999D-4BA25B875834}" destId="{BB466D06-6119-46C2-A17E-2E9398A8F834}" srcOrd="0" destOrd="0" presId="urn:microsoft.com/office/officeart/2005/8/layout/orgChart1"/>
    <dgm:cxn modelId="{23288C29-5F7A-4D5B-9048-B37D16ED3B2D}" type="presParOf" srcId="{ADC72701-AC06-4494-999D-4BA25B875834}" destId="{218A6F38-A818-4571-96B8-B0660CD65FAE}" srcOrd="1" destOrd="0" presId="urn:microsoft.com/office/officeart/2005/8/layout/orgChart1"/>
    <dgm:cxn modelId="{C8C3C634-4D4E-4D7A-9578-E0D36248E923}" type="presParOf" srcId="{218A6F38-A818-4571-96B8-B0660CD65FAE}" destId="{06CA1159-50A8-4385-9BF9-5BD77D793E7B}" srcOrd="0" destOrd="0" presId="urn:microsoft.com/office/officeart/2005/8/layout/orgChart1"/>
    <dgm:cxn modelId="{101C15BB-0DE3-4511-A874-47401C295EEA}" type="presParOf" srcId="{06CA1159-50A8-4385-9BF9-5BD77D793E7B}" destId="{891214EB-9577-46BE-AD02-235A01D75292}" srcOrd="0" destOrd="0" presId="urn:microsoft.com/office/officeart/2005/8/layout/orgChart1"/>
    <dgm:cxn modelId="{29D32D04-883B-40CD-94E8-FD35BBDC04E2}" type="presParOf" srcId="{06CA1159-50A8-4385-9BF9-5BD77D793E7B}" destId="{090C6B98-7B47-4F72-9FDF-DC2FCBA6FA96}" srcOrd="1" destOrd="0" presId="urn:microsoft.com/office/officeart/2005/8/layout/orgChart1"/>
    <dgm:cxn modelId="{8256BCC1-EA7A-40A1-BB2A-08D10B5D9BAF}" type="presParOf" srcId="{218A6F38-A818-4571-96B8-B0660CD65FAE}" destId="{2E64BE1A-41D9-4CF2-A08B-79423E07F96D}" srcOrd="1" destOrd="0" presId="urn:microsoft.com/office/officeart/2005/8/layout/orgChart1"/>
    <dgm:cxn modelId="{A2CD7D5A-0FD3-4D77-928A-911ADD420618}" type="presParOf" srcId="{218A6F38-A818-4571-96B8-B0660CD65FAE}" destId="{A2CC3E3B-80C3-4964-B7E0-9E5824DD1A0C}" srcOrd="2" destOrd="0" presId="urn:microsoft.com/office/officeart/2005/8/layout/orgChart1"/>
    <dgm:cxn modelId="{E11E53FE-29F2-432E-B8CE-3A16DE879732}" type="presParOf" srcId="{ADC72701-AC06-4494-999D-4BA25B875834}" destId="{D5FD41DB-ABCD-4A19-B335-6D1ADDF7CF52}" srcOrd="2" destOrd="0" presId="urn:microsoft.com/office/officeart/2005/8/layout/orgChart1"/>
    <dgm:cxn modelId="{16251EEF-E26B-4DE1-9FC4-66CFC6560D77}" type="presParOf" srcId="{ADC72701-AC06-4494-999D-4BA25B875834}" destId="{70DA2B47-D278-4A6D-8DD3-EBB282A29F4E}" srcOrd="3" destOrd="0" presId="urn:microsoft.com/office/officeart/2005/8/layout/orgChart1"/>
    <dgm:cxn modelId="{7B7A0C2D-27F1-4702-8C7E-861221B3818F}" type="presParOf" srcId="{70DA2B47-D278-4A6D-8DD3-EBB282A29F4E}" destId="{3C7272CF-3F9D-4E38-A097-562B9F0108CB}" srcOrd="0" destOrd="0" presId="urn:microsoft.com/office/officeart/2005/8/layout/orgChart1"/>
    <dgm:cxn modelId="{BC258D78-69D4-4989-A829-B38277410808}" type="presParOf" srcId="{3C7272CF-3F9D-4E38-A097-562B9F0108CB}" destId="{64486C50-9033-453E-9600-7E64D50C4D6C}" srcOrd="0" destOrd="0" presId="urn:microsoft.com/office/officeart/2005/8/layout/orgChart1"/>
    <dgm:cxn modelId="{2654C353-5ADA-4050-A23B-E2D4EA9DE112}" type="presParOf" srcId="{3C7272CF-3F9D-4E38-A097-562B9F0108CB}" destId="{4D4373DB-6F23-4CDD-B197-B005B79D94EC}" srcOrd="1" destOrd="0" presId="urn:microsoft.com/office/officeart/2005/8/layout/orgChart1"/>
    <dgm:cxn modelId="{5F2B5548-9DCC-4366-8CB1-D5020C927F05}" type="presParOf" srcId="{70DA2B47-D278-4A6D-8DD3-EBB282A29F4E}" destId="{1E71A58D-EF1F-4D1F-8FA8-95B197E43095}" srcOrd="1" destOrd="0" presId="urn:microsoft.com/office/officeart/2005/8/layout/orgChart1"/>
    <dgm:cxn modelId="{78584BA1-C637-4550-B851-7AFBD69B098F}" type="presParOf" srcId="{1E71A58D-EF1F-4D1F-8FA8-95B197E43095}" destId="{438A87F1-F091-40F7-B958-E9E17711BF50}" srcOrd="0" destOrd="0" presId="urn:microsoft.com/office/officeart/2005/8/layout/orgChart1"/>
    <dgm:cxn modelId="{D58C46E3-7310-4687-AB7D-F1B0404434E0}" type="presParOf" srcId="{1E71A58D-EF1F-4D1F-8FA8-95B197E43095}" destId="{785DB67D-B3A9-4133-805B-2E728A9B1341}" srcOrd="1" destOrd="0" presId="urn:microsoft.com/office/officeart/2005/8/layout/orgChart1"/>
    <dgm:cxn modelId="{C49C47A7-E9E6-4769-8108-119616CDA010}" type="presParOf" srcId="{785DB67D-B3A9-4133-805B-2E728A9B1341}" destId="{BAC8A4E8-2DAB-456C-AA27-9C1D1315C759}" srcOrd="0" destOrd="0" presId="urn:microsoft.com/office/officeart/2005/8/layout/orgChart1"/>
    <dgm:cxn modelId="{5040CCBC-916A-4721-824E-DC45F22A8C57}" type="presParOf" srcId="{BAC8A4E8-2DAB-456C-AA27-9C1D1315C759}" destId="{33FE744A-C669-45DA-861A-F3A253052AA5}" srcOrd="0" destOrd="0" presId="urn:microsoft.com/office/officeart/2005/8/layout/orgChart1"/>
    <dgm:cxn modelId="{D36FA2B0-00E2-4272-A0CD-C9CC4DD028AB}" type="presParOf" srcId="{BAC8A4E8-2DAB-456C-AA27-9C1D1315C759}" destId="{AAD1646E-F552-4F9D-AEEE-F1A1F42287FE}" srcOrd="1" destOrd="0" presId="urn:microsoft.com/office/officeart/2005/8/layout/orgChart1"/>
    <dgm:cxn modelId="{9BD0623E-05B1-4726-B0A5-2727716DFF24}" type="presParOf" srcId="{785DB67D-B3A9-4133-805B-2E728A9B1341}" destId="{8F8D148A-E696-4649-8DDF-BD0D9F075312}" srcOrd="1" destOrd="0" presId="urn:microsoft.com/office/officeart/2005/8/layout/orgChart1"/>
    <dgm:cxn modelId="{C5DE810E-7B68-4994-9EB0-024A9D7B2D22}" type="presParOf" srcId="{785DB67D-B3A9-4133-805B-2E728A9B1341}" destId="{787E6757-F6AD-4834-90EC-47B331FEF2F8}" srcOrd="2" destOrd="0" presId="urn:microsoft.com/office/officeart/2005/8/layout/orgChart1"/>
    <dgm:cxn modelId="{1E6CA2C3-8E78-4FF1-8180-3EFB542793B3}" type="presParOf" srcId="{1E71A58D-EF1F-4D1F-8FA8-95B197E43095}" destId="{3C3E362C-3184-4C24-88BF-C6FEB1D549F0}" srcOrd="2" destOrd="0" presId="urn:microsoft.com/office/officeart/2005/8/layout/orgChart1"/>
    <dgm:cxn modelId="{46A5B3DE-19DD-4AFA-A5D1-DECAEEDA1643}" type="presParOf" srcId="{1E71A58D-EF1F-4D1F-8FA8-95B197E43095}" destId="{CB97C438-C6CA-40CE-994E-1B63B39DAA07}" srcOrd="3" destOrd="0" presId="urn:microsoft.com/office/officeart/2005/8/layout/orgChart1"/>
    <dgm:cxn modelId="{F230FE7F-37B2-4A61-B4AD-C3F2F8BA5A79}" type="presParOf" srcId="{CB97C438-C6CA-40CE-994E-1B63B39DAA07}" destId="{C333DDFE-1EE0-4193-A35E-A32AC707386B}" srcOrd="0" destOrd="0" presId="urn:microsoft.com/office/officeart/2005/8/layout/orgChart1"/>
    <dgm:cxn modelId="{7866C589-F884-4421-96E6-D9FABFB274CB}" type="presParOf" srcId="{C333DDFE-1EE0-4193-A35E-A32AC707386B}" destId="{2428CDAC-5299-4FE0-881A-59EF260C3285}" srcOrd="0" destOrd="0" presId="urn:microsoft.com/office/officeart/2005/8/layout/orgChart1"/>
    <dgm:cxn modelId="{24E893D8-6E5A-467E-9391-AAEECCD8247A}" type="presParOf" srcId="{C333DDFE-1EE0-4193-A35E-A32AC707386B}" destId="{F3FDF306-2D8A-4600-B568-88791DA7E9FA}" srcOrd="1" destOrd="0" presId="urn:microsoft.com/office/officeart/2005/8/layout/orgChart1"/>
    <dgm:cxn modelId="{BFD6DB37-71B7-47D7-9753-2D953AEAD8B8}" type="presParOf" srcId="{CB97C438-C6CA-40CE-994E-1B63B39DAA07}" destId="{4A9D7E7D-2471-46D7-BE52-F46F340AD42C}" srcOrd="1" destOrd="0" presId="urn:microsoft.com/office/officeart/2005/8/layout/orgChart1"/>
    <dgm:cxn modelId="{33A0004F-9C0F-482E-8447-88191C090359}" type="presParOf" srcId="{CB97C438-C6CA-40CE-994E-1B63B39DAA07}" destId="{AFFF8284-FC71-47D0-9F33-22CEDF3A35C2}" srcOrd="2" destOrd="0" presId="urn:microsoft.com/office/officeart/2005/8/layout/orgChart1"/>
    <dgm:cxn modelId="{F7E0BEBF-EDA6-4606-8C53-C55080A2DAB9}" type="presParOf" srcId="{1E71A58D-EF1F-4D1F-8FA8-95B197E43095}" destId="{307DEB2B-7AB5-49DC-9883-8587CCD5E013}" srcOrd="4" destOrd="0" presId="urn:microsoft.com/office/officeart/2005/8/layout/orgChart1"/>
    <dgm:cxn modelId="{FA888C6F-8468-4991-A8C9-09B3D11CB51A}" type="presParOf" srcId="{1E71A58D-EF1F-4D1F-8FA8-95B197E43095}" destId="{4FC1A318-DCB3-425F-AD26-C6498F3A7E6C}" srcOrd="5" destOrd="0" presId="urn:microsoft.com/office/officeart/2005/8/layout/orgChart1"/>
    <dgm:cxn modelId="{CB5E41F7-2D5E-4CAF-A954-709EE68335E4}" type="presParOf" srcId="{4FC1A318-DCB3-425F-AD26-C6498F3A7E6C}" destId="{7776DC92-42A7-4C9C-A284-33C1CBF7C1DE}" srcOrd="0" destOrd="0" presId="urn:microsoft.com/office/officeart/2005/8/layout/orgChart1"/>
    <dgm:cxn modelId="{3B238428-754B-4508-A1F6-743E60B9CBB8}" type="presParOf" srcId="{7776DC92-42A7-4C9C-A284-33C1CBF7C1DE}" destId="{7ECA4A69-03BC-43D3-ADC9-14A6A2A51F4F}" srcOrd="0" destOrd="0" presId="urn:microsoft.com/office/officeart/2005/8/layout/orgChart1"/>
    <dgm:cxn modelId="{7BBFF2BA-BC0B-4563-9C2E-67AA02CD9A09}" type="presParOf" srcId="{7776DC92-42A7-4C9C-A284-33C1CBF7C1DE}" destId="{AF437AAA-C077-4354-92F4-3DC7F2B026DA}" srcOrd="1" destOrd="0" presId="urn:microsoft.com/office/officeart/2005/8/layout/orgChart1"/>
    <dgm:cxn modelId="{6DF55DCC-7400-4CF8-A4CA-0FD2E23CBA78}" type="presParOf" srcId="{4FC1A318-DCB3-425F-AD26-C6498F3A7E6C}" destId="{BAE4E0C0-0946-4B6F-B9EC-E1FD5FDDF9BC}" srcOrd="1" destOrd="0" presId="urn:microsoft.com/office/officeart/2005/8/layout/orgChart1"/>
    <dgm:cxn modelId="{367934F0-AD56-47CB-893D-485DC487EB00}" type="presParOf" srcId="{4FC1A318-DCB3-425F-AD26-C6498F3A7E6C}" destId="{1D93A871-26BB-4482-A1C3-31372180A333}" srcOrd="2" destOrd="0" presId="urn:microsoft.com/office/officeart/2005/8/layout/orgChart1"/>
    <dgm:cxn modelId="{77F6B8FA-5AF2-4090-ADEA-39A0D84F323D}" type="presParOf" srcId="{70DA2B47-D278-4A6D-8DD3-EBB282A29F4E}" destId="{7F2EE389-9850-4FB4-B4AB-DA15AC144282}" srcOrd="2" destOrd="0" presId="urn:microsoft.com/office/officeart/2005/8/layout/orgChart1"/>
    <dgm:cxn modelId="{4470CD1A-48B1-4BDC-965B-147776DA4F6E}" type="presParOf" srcId="{51E48FAF-6D1D-47CE-AD03-05E08A5153E3}" destId="{4F0CAA06-6B36-42AF-8B4E-642E4D6F16F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process1" loCatId="process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90E9563-A011-44E6-A4FB-B2D7C45D5EA5}">
      <dgm:prSet phldrT="[Текст]" custT="1"/>
      <dgm:spPr>
        <a:solidFill>
          <a:srgbClr val="FF0000"/>
        </a:solidFill>
      </dgm:spPr>
      <dgm:t>
        <a:bodyPr anchor="t"/>
        <a:lstStyle/>
        <a:p>
          <a:pPr algn="ctr"/>
          <a:r>
            <a:rPr lang="ru-RU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Темп роста</a:t>
          </a:r>
        </a:p>
        <a:p>
          <a:pPr algn="ctr"/>
          <a:endParaRPr lang="ru-RU" sz="5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/>
          <a:r>
            <a:rPr lang="ru-RU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менее 8%</a:t>
          </a:r>
          <a:endParaRPr lang="ru-RU" sz="5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586EE50-A9E9-497A-A66E-5A057EDFC524}" type="parTrans" cxnId="{14AE1CA5-FA79-496F-8F2A-23BC778845E4}">
      <dgm:prSet/>
      <dgm:spPr/>
      <dgm:t>
        <a:bodyPr/>
        <a:lstStyle/>
        <a:p>
          <a:pPr algn="ctr"/>
          <a:endParaRPr lang="ru-RU" sz="5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4D17456-54D4-42CD-87CC-A0B811830043}" type="sibTrans" cxnId="{14AE1CA5-FA79-496F-8F2A-23BC778845E4}">
      <dgm:prSet custT="1"/>
      <dgm:spPr/>
      <dgm:t>
        <a:bodyPr/>
        <a:lstStyle/>
        <a:p>
          <a:pPr algn="ctr"/>
          <a:endParaRPr lang="ru-RU" sz="5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97B9DE-FFA0-412D-AF51-33B961AB6113}">
      <dgm:prSet phldrT="[Текст]" custT="1"/>
      <dgm:spPr>
        <a:solidFill>
          <a:srgbClr val="FF0000"/>
        </a:solidFill>
      </dgm:spPr>
      <dgm:t>
        <a:bodyPr anchor="t"/>
        <a:lstStyle/>
        <a:p>
          <a:pPr algn="ctr"/>
          <a:r>
            <a:rPr lang="ru-RU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Срок окупаемости</a:t>
          </a:r>
        </a:p>
        <a:p>
          <a:pPr algn="ctr"/>
          <a:endParaRPr lang="ru-RU" sz="5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/>
          <a:r>
            <a:rPr lang="ru-RU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более 5 лет</a:t>
          </a: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pPr algn="ctr"/>
          <a:endParaRPr lang="ru-RU" sz="5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pPr algn="ctr"/>
          <a:endParaRPr lang="ru-RU" sz="5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1831A1B-D90D-4464-ABB1-58D43FB9DED0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C85A03-FEA1-4459-9ADA-8838E420BDAA}" type="pres">
      <dgm:prSet presAssocID="{690E9563-A011-44E6-A4FB-B2D7C45D5EA5}" presName="node" presStyleLbl="node1" presStyleIdx="0" presStyleCnt="2" custScaleX="667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C390F4-8955-421B-9525-082E5BF4DA9E}" type="pres">
      <dgm:prSet presAssocID="{C4D17456-54D4-42CD-87CC-A0B811830043}" presName="sibTrans" presStyleLbl="sibTrans2D1" presStyleIdx="0" presStyleCnt="1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CCDAF333-578F-431E-9545-7E04ADBAE3C4}" type="pres">
      <dgm:prSet presAssocID="{C4D17456-54D4-42CD-87CC-A0B811830043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F9EFC6AF-3C9F-4628-AB3B-3427C9BA0A38}" type="pres">
      <dgm:prSet presAssocID="{7697B9DE-FFA0-412D-AF51-33B961AB6113}" presName="node" presStyleLbl="node1" presStyleIdx="1" presStyleCnt="2" custScaleX="75724" custLinFactNeighborX="-222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AE1CA5-FA79-496F-8F2A-23BC778845E4}" srcId="{A4BA1B27-847E-424E-B340-45F857D129DA}" destId="{690E9563-A011-44E6-A4FB-B2D7C45D5EA5}" srcOrd="0" destOrd="0" parTransId="{F586EE50-A9E9-497A-A66E-5A057EDFC524}" sibTransId="{C4D17456-54D4-42CD-87CC-A0B811830043}"/>
    <dgm:cxn modelId="{099CFC45-E49C-4A3D-987D-EFFFFED0A336}" srcId="{A4BA1B27-847E-424E-B340-45F857D129DA}" destId="{7697B9DE-FFA0-412D-AF51-33B961AB6113}" srcOrd="1" destOrd="0" parTransId="{224E51FD-C0A5-4F0A-A650-597A5DBEC0AC}" sibTransId="{4F42FCFF-E944-4408-9DBD-7DA1547BE899}"/>
    <dgm:cxn modelId="{4BEFF97E-A6D7-454A-94E6-6B50F8E5011E}" type="presOf" srcId="{690E9563-A011-44E6-A4FB-B2D7C45D5EA5}" destId="{8FC85A03-FEA1-4459-9ADA-8838E420BDAA}" srcOrd="0" destOrd="0" presId="urn:microsoft.com/office/officeart/2005/8/layout/process1"/>
    <dgm:cxn modelId="{90CB928A-4708-49D4-A3BB-5EAFE54EC58D}" type="presOf" srcId="{7697B9DE-FFA0-412D-AF51-33B961AB6113}" destId="{F9EFC6AF-3C9F-4628-AB3B-3427C9BA0A38}" srcOrd="0" destOrd="0" presId="urn:microsoft.com/office/officeart/2005/8/layout/process1"/>
    <dgm:cxn modelId="{B522F70C-2338-4838-A026-144596BA63BE}" type="presOf" srcId="{C4D17456-54D4-42CD-87CC-A0B811830043}" destId="{4CC390F4-8955-421B-9525-082E5BF4DA9E}" srcOrd="0" destOrd="0" presId="urn:microsoft.com/office/officeart/2005/8/layout/process1"/>
    <dgm:cxn modelId="{2A2BFE7D-5A8B-4C38-9F07-99943F58D7C4}" type="presOf" srcId="{C4D17456-54D4-42CD-87CC-A0B811830043}" destId="{CCDAF333-578F-431E-9545-7E04ADBAE3C4}" srcOrd="1" destOrd="0" presId="urn:microsoft.com/office/officeart/2005/8/layout/process1"/>
    <dgm:cxn modelId="{F4C3B6C1-250C-440B-B1B2-25C44F287496}" type="presOf" srcId="{A4BA1B27-847E-424E-B340-45F857D129DA}" destId="{51831A1B-D90D-4464-ABB1-58D43FB9DED0}" srcOrd="0" destOrd="0" presId="urn:microsoft.com/office/officeart/2005/8/layout/process1"/>
    <dgm:cxn modelId="{4C6BF6AC-CE99-4C8F-8657-4DD8712CD5A7}" type="presParOf" srcId="{51831A1B-D90D-4464-ABB1-58D43FB9DED0}" destId="{8FC85A03-FEA1-4459-9ADA-8838E420BDAA}" srcOrd="0" destOrd="0" presId="urn:microsoft.com/office/officeart/2005/8/layout/process1"/>
    <dgm:cxn modelId="{20697A02-57AB-44F0-A9DA-D4EBA6E9ABEA}" type="presParOf" srcId="{51831A1B-D90D-4464-ABB1-58D43FB9DED0}" destId="{4CC390F4-8955-421B-9525-082E5BF4DA9E}" srcOrd="1" destOrd="0" presId="urn:microsoft.com/office/officeart/2005/8/layout/process1"/>
    <dgm:cxn modelId="{BB7B1B76-CBE3-4C3F-A334-45CF545F0716}" type="presParOf" srcId="{4CC390F4-8955-421B-9525-082E5BF4DA9E}" destId="{CCDAF333-578F-431E-9545-7E04ADBAE3C4}" srcOrd="0" destOrd="0" presId="urn:microsoft.com/office/officeart/2005/8/layout/process1"/>
    <dgm:cxn modelId="{17D4B0A0-08BA-4552-BE5B-B45468311163}" type="presParOf" srcId="{51831A1B-D90D-4464-ABB1-58D43FB9DED0}" destId="{F9EFC6AF-3C9F-4628-AB3B-3427C9BA0A38}" srcOrd="2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process1" loCatId="process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7697B9DE-FFA0-412D-AF51-33B961AB6113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9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Товар доступен</a:t>
          </a:r>
          <a:endParaRPr lang="ru-RU" sz="287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3200" b="1"/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3200" b="1"/>
        </a:p>
      </dgm:t>
    </dgm:pt>
    <dgm:pt modelId="{3E3D5ED0-0C36-4694-9B34-B057F132BCEA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E9EAC6-4959-498D-9A72-C7DACC08BB35}" type="pres">
      <dgm:prSet presAssocID="{7697B9DE-FFA0-412D-AF51-33B961AB6113}" presName="node" presStyleLbl="node1" presStyleIdx="0" presStyleCnt="1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</dgm:ptLst>
  <dgm:cxnLst>
    <dgm:cxn modelId="{1AD0114A-D0C9-4B30-B6B9-BBEE78074576}" type="presOf" srcId="{7697B9DE-FFA0-412D-AF51-33B961AB6113}" destId="{7EE9EAC6-4959-498D-9A72-C7DACC08BB35}" srcOrd="0" destOrd="0" presId="urn:microsoft.com/office/officeart/2005/8/layout/process1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7FC86300-9EE0-4806-959B-002324DE4043}" type="presOf" srcId="{A4BA1B27-847E-424E-B340-45F857D129DA}" destId="{3E3D5ED0-0C36-4694-9B34-B057F132BCEA}" srcOrd="0" destOrd="0" presId="urn:microsoft.com/office/officeart/2005/8/layout/process1"/>
    <dgm:cxn modelId="{CB710002-3091-4C55-B351-4D946ACAB2A5}" type="presParOf" srcId="{3E3D5ED0-0C36-4694-9B34-B057F132BCEA}" destId="{7EE9EAC6-4959-498D-9A72-C7DACC08BB35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process1" loCatId="process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982971C9-16F7-41F3-B034-F27233B3AF13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4800" b="1" dirty="0" smtClean="0">
              <a:solidFill>
                <a:schemeClr val="bg1"/>
              </a:solidFill>
            </a:rPr>
            <a:t>Осведомить будущих покупателей</a:t>
          </a:r>
          <a:endParaRPr lang="ru-RU" sz="8000" b="1" dirty="0">
            <a:solidFill>
              <a:schemeClr val="bg1"/>
            </a:solidFill>
          </a:endParaRPr>
        </a:p>
      </dgm:t>
    </dgm:pt>
    <dgm:pt modelId="{53AD7BA7-DE65-409D-81E9-D915119B5E4B}" type="parTrans" cxnId="{024EEC63-7E3A-4F73-A077-F7BC6E551F4C}">
      <dgm:prSet/>
      <dgm:spPr/>
      <dgm:t>
        <a:bodyPr/>
        <a:lstStyle/>
        <a:p>
          <a:endParaRPr lang="ru-RU" sz="3600" b="1"/>
        </a:p>
      </dgm:t>
    </dgm:pt>
    <dgm:pt modelId="{5C59783B-658F-403F-9999-38E6C0249FFE}" type="sibTrans" cxnId="{024EEC63-7E3A-4F73-A077-F7BC6E551F4C}">
      <dgm:prSet custT="1"/>
      <dgm:spPr/>
      <dgm:t>
        <a:bodyPr/>
        <a:lstStyle/>
        <a:p>
          <a:endParaRPr lang="ru-RU" sz="3600" b="1"/>
        </a:p>
      </dgm:t>
    </dgm:pt>
    <dgm:pt modelId="{7697B9DE-FFA0-412D-AF51-33B961AB6113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5400" b="1" dirty="0" smtClean="0">
              <a:solidFill>
                <a:schemeClr val="bg1"/>
              </a:solidFill>
            </a:rPr>
            <a:t>Товар доступен</a:t>
          </a:r>
          <a:endParaRPr lang="ru-RU" sz="9600" b="1" dirty="0">
            <a:solidFill>
              <a:schemeClr val="bg1"/>
            </a:solidFill>
          </a:endParaRP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3600" b="1"/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3600" b="1"/>
        </a:p>
      </dgm:t>
    </dgm:pt>
    <dgm:pt modelId="{3E3D5ED0-0C36-4694-9B34-B057F132BCEA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E9EAC6-4959-498D-9A72-C7DACC08BB35}" type="pres">
      <dgm:prSet presAssocID="{7697B9DE-FFA0-412D-AF51-33B961AB6113}" presName="node" presStyleLbl="node1" presStyleIdx="0" presStyleCnt="2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6B94FA23-5A53-491B-864C-DFF00B3411FB}" type="pres">
      <dgm:prSet presAssocID="{4F42FCFF-E944-4408-9DBD-7DA1547BE899}" presName="sibTrans" presStyleLbl="sibTrans2D1" presStyleIdx="0" presStyleCnt="1"/>
      <dgm:spPr/>
      <dgm:t>
        <a:bodyPr/>
        <a:lstStyle/>
        <a:p>
          <a:endParaRPr lang="ru-RU"/>
        </a:p>
      </dgm:t>
    </dgm:pt>
    <dgm:pt modelId="{38E077D5-EFB5-4D08-A7C1-50C2FD8B913C}" type="pres">
      <dgm:prSet presAssocID="{4F42FCFF-E944-4408-9DBD-7DA1547BE899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1D68FF9C-D310-46B9-8E85-B2DD9FAE33FE}" type="pres">
      <dgm:prSet presAssocID="{982971C9-16F7-41F3-B034-F27233B3AF13}" presName="node" presStyleLbl="node1" presStyleIdx="1" presStyleCnt="2" custScaleX="109405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</dgm:ptLst>
  <dgm:cxnLst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D2D339A4-7C31-4A63-BB0A-EA9AF3CE2881}" type="presOf" srcId="{4F42FCFF-E944-4408-9DBD-7DA1547BE899}" destId="{38E077D5-EFB5-4D08-A7C1-50C2FD8B913C}" srcOrd="1" destOrd="0" presId="urn:microsoft.com/office/officeart/2005/8/layout/process1"/>
    <dgm:cxn modelId="{1922E6D0-68D9-4588-8264-F8A8D0EA95D1}" type="presOf" srcId="{7697B9DE-FFA0-412D-AF51-33B961AB6113}" destId="{7EE9EAC6-4959-498D-9A72-C7DACC08BB35}" srcOrd="0" destOrd="0" presId="urn:microsoft.com/office/officeart/2005/8/layout/process1"/>
    <dgm:cxn modelId="{AAD48B75-0725-466F-88B1-4DF28159BB7A}" type="presOf" srcId="{4F42FCFF-E944-4408-9DBD-7DA1547BE899}" destId="{6B94FA23-5A53-491B-864C-DFF00B3411FB}" srcOrd="0" destOrd="0" presId="urn:microsoft.com/office/officeart/2005/8/layout/process1"/>
    <dgm:cxn modelId="{37C12E6E-84C4-48B0-87EA-81AFC4C308DA}" type="presOf" srcId="{982971C9-16F7-41F3-B034-F27233B3AF13}" destId="{1D68FF9C-D310-46B9-8E85-B2DD9FAE33FE}" srcOrd="0" destOrd="0" presId="urn:microsoft.com/office/officeart/2005/8/layout/process1"/>
    <dgm:cxn modelId="{5DA9F0A7-234D-490F-9CD2-0659DECD2FE1}" type="presOf" srcId="{A4BA1B27-847E-424E-B340-45F857D129DA}" destId="{3E3D5ED0-0C36-4694-9B34-B057F132BCEA}" srcOrd="0" destOrd="0" presId="urn:microsoft.com/office/officeart/2005/8/layout/process1"/>
    <dgm:cxn modelId="{024EEC63-7E3A-4F73-A077-F7BC6E551F4C}" srcId="{A4BA1B27-847E-424E-B340-45F857D129DA}" destId="{982971C9-16F7-41F3-B034-F27233B3AF13}" srcOrd="1" destOrd="0" parTransId="{53AD7BA7-DE65-409D-81E9-D915119B5E4B}" sibTransId="{5C59783B-658F-403F-9999-38E6C0249FFE}"/>
    <dgm:cxn modelId="{4A606B55-8CEB-4DDF-87A1-C631F6652B53}" type="presParOf" srcId="{3E3D5ED0-0C36-4694-9B34-B057F132BCEA}" destId="{7EE9EAC6-4959-498D-9A72-C7DACC08BB35}" srcOrd="0" destOrd="0" presId="urn:microsoft.com/office/officeart/2005/8/layout/process1"/>
    <dgm:cxn modelId="{73C64231-BD93-4FA2-A414-512C2E567861}" type="presParOf" srcId="{3E3D5ED0-0C36-4694-9B34-B057F132BCEA}" destId="{6B94FA23-5A53-491B-864C-DFF00B3411FB}" srcOrd="1" destOrd="0" presId="urn:microsoft.com/office/officeart/2005/8/layout/process1"/>
    <dgm:cxn modelId="{0E0A0BF1-67BD-4C95-A601-CEAC8DA48F53}" type="presParOf" srcId="{6B94FA23-5A53-491B-864C-DFF00B3411FB}" destId="{38E077D5-EFB5-4D08-A7C1-50C2FD8B913C}" srcOrd="0" destOrd="0" presId="urn:microsoft.com/office/officeart/2005/8/layout/process1"/>
    <dgm:cxn modelId="{32608EA5-A22A-4FE6-B561-DBDC0899B5FB}" type="presParOf" srcId="{3E3D5ED0-0C36-4694-9B34-B057F132BCEA}" destId="{1D68FF9C-D310-46B9-8E85-B2DD9FAE33FE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process1" loCatId="process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982971C9-16F7-41F3-B034-F27233B3AF13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4000" b="1" dirty="0" smtClean="0">
              <a:solidFill>
                <a:schemeClr val="bg1"/>
              </a:solidFill>
            </a:rPr>
            <a:t>Осведомить будущих покупателей</a:t>
          </a:r>
          <a:endParaRPr lang="ru-RU" sz="6600" b="1" dirty="0">
            <a:solidFill>
              <a:schemeClr val="bg1"/>
            </a:solidFill>
          </a:endParaRPr>
        </a:p>
      </dgm:t>
    </dgm:pt>
    <dgm:pt modelId="{53AD7BA7-DE65-409D-81E9-D915119B5E4B}" type="parTrans" cxnId="{024EEC63-7E3A-4F73-A077-F7BC6E551F4C}">
      <dgm:prSet/>
      <dgm:spPr/>
      <dgm:t>
        <a:bodyPr/>
        <a:lstStyle/>
        <a:p>
          <a:endParaRPr lang="ru-RU" sz="3600" b="1"/>
        </a:p>
      </dgm:t>
    </dgm:pt>
    <dgm:pt modelId="{5C59783B-658F-403F-9999-38E6C0249FFE}" type="sibTrans" cxnId="{024EEC63-7E3A-4F73-A077-F7BC6E551F4C}">
      <dgm:prSet custT="1"/>
      <dgm:spPr/>
      <dgm:t>
        <a:bodyPr/>
        <a:lstStyle/>
        <a:p>
          <a:endParaRPr lang="ru-RU" sz="3600" b="1"/>
        </a:p>
      </dgm:t>
    </dgm:pt>
    <dgm:pt modelId="{7697B9DE-FFA0-412D-AF51-33B961AB6113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4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Товар доступен</a:t>
          </a:r>
          <a:endParaRPr lang="ru-RU" sz="8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3600" b="1"/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3600" b="1"/>
        </a:p>
      </dgm:t>
    </dgm:pt>
    <dgm:pt modelId="{ED1272BC-4392-411C-B024-4C83E0C7E9E1}">
      <dgm:prSet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4000" b="1" dirty="0" smtClean="0">
              <a:solidFill>
                <a:schemeClr val="bg1"/>
              </a:solidFill>
            </a:rPr>
            <a:t>Сделать пробную покупку</a:t>
          </a:r>
          <a:endParaRPr lang="ru-RU" sz="6600" b="1" dirty="0">
            <a:solidFill>
              <a:schemeClr val="bg1"/>
            </a:solidFill>
          </a:endParaRPr>
        </a:p>
      </dgm:t>
    </dgm:pt>
    <dgm:pt modelId="{8DEFDD78-CEFF-49E4-8317-FEE83A5C08CA}" type="sibTrans" cxnId="{1A4958F5-C87D-4E37-B8EE-FA1F1A65F4C2}">
      <dgm:prSet/>
      <dgm:spPr/>
      <dgm:t>
        <a:bodyPr/>
        <a:lstStyle/>
        <a:p>
          <a:endParaRPr lang="ru-RU" sz="3600" b="1"/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3600" b="1"/>
        </a:p>
      </dgm:t>
    </dgm:pt>
    <dgm:pt modelId="{3E3D5ED0-0C36-4694-9B34-B057F132BCEA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E9EAC6-4959-498D-9A72-C7DACC08BB35}" type="pres">
      <dgm:prSet presAssocID="{7697B9DE-FFA0-412D-AF51-33B961AB6113}" presName="node" presStyleLbl="node1" presStyleIdx="0" presStyleCnt="3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6B94FA23-5A53-491B-864C-DFF00B3411FB}" type="pres">
      <dgm:prSet presAssocID="{4F42FCFF-E944-4408-9DBD-7DA1547BE899}" presName="sibTrans" presStyleLbl="sibTrans2D1" presStyleIdx="0" presStyleCnt="2"/>
      <dgm:spPr/>
      <dgm:t>
        <a:bodyPr/>
        <a:lstStyle/>
        <a:p>
          <a:endParaRPr lang="ru-RU"/>
        </a:p>
      </dgm:t>
    </dgm:pt>
    <dgm:pt modelId="{38E077D5-EFB5-4D08-A7C1-50C2FD8B913C}" type="pres">
      <dgm:prSet presAssocID="{4F42FCFF-E944-4408-9DBD-7DA1547BE899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1D68FF9C-D310-46B9-8E85-B2DD9FAE33FE}" type="pres">
      <dgm:prSet presAssocID="{982971C9-16F7-41F3-B034-F27233B3AF13}" presName="node" presStyleLbl="node1" presStyleIdx="1" presStyleCnt="3" custScaleX="109405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444AB6A2-7A57-403F-9364-6BEAAEDAFA86}" type="pres">
      <dgm:prSet presAssocID="{5C59783B-658F-403F-9999-38E6C0249FFE}" presName="sibTrans" presStyleLbl="sibTrans2D1" presStyleIdx="1" presStyleCnt="2"/>
      <dgm:spPr/>
      <dgm:t>
        <a:bodyPr/>
        <a:lstStyle/>
        <a:p>
          <a:endParaRPr lang="ru-RU"/>
        </a:p>
      </dgm:t>
    </dgm:pt>
    <dgm:pt modelId="{2A63E4B1-E8FA-4611-92A0-9B447D626C3C}" type="pres">
      <dgm:prSet presAssocID="{5C59783B-658F-403F-9999-38E6C0249FFE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C57AB38F-C389-4034-80AF-469BF5104A15}" type="pres">
      <dgm:prSet presAssocID="{ED1272BC-4392-411C-B024-4C83E0C7E9E1}" presName="node" presStyleLbl="node1" presStyleIdx="2" presStyleCnt="3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</dgm:ptLst>
  <dgm:cxnLst>
    <dgm:cxn modelId="{67F873D5-5798-4356-9C33-5B5D024CB140}" type="presOf" srcId="{982971C9-16F7-41F3-B034-F27233B3AF13}" destId="{1D68FF9C-D310-46B9-8E85-B2DD9FAE33FE}" srcOrd="0" destOrd="0" presId="urn:microsoft.com/office/officeart/2005/8/layout/process1"/>
    <dgm:cxn modelId="{1A4958F5-C87D-4E37-B8EE-FA1F1A65F4C2}" srcId="{A4BA1B27-847E-424E-B340-45F857D129DA}" destId="{ED1272BC-4392-411C-B024-4C83E0C7E9E1}" srcOrd="2" destOrd="0" parTransId="{1D32B785-A03F-438B-8A2F-4CAF413E63D9}" sibTransId="{8DEFDD78-CEFF-49E4-8317-FEE83A5C08CA}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5BC2F052-09F2-40FD-8B54-C6C980AB135A}" type="presOf" srcId="{5C59783B-658F-403F-9999-38E6C0249FFE}" destId="{2A63E4B1-E8FA-4611-92A0-9B447D626C3C}" srcOrd="1" destOrd="0" presId="urn:microsoft.com/office/officeart/2005/8/layout/process1"/>
    <dgm:cxn modelId="{DCEEBA76-77CE-4E2D-A106-8F7FC8C07994}" type="presOf" srcId="{7697B9DE-FFA0-412D-AF51-33B961AB6113}" destId="{7EE9EAC6-4959-498D-9A72-C7DACC08BB35}" srcOrd="0" destOrd="0" presId="urn:microsoft.com/office/officeart/2005/8/layout/process1"/>
    <dgm:cxn modelId="{57778373-345D-47B5-901E-951DF77D0022}" type="presOf" srcId="{5C59783B-658F-403F-9999-38E6C0249FFE}" destId="{444AB6A2-7A57-403F-9364-6BEAAEDAFA86}" srcOrd="0" destOrd="0" presId="urn:microsoft.com/office/officeart/2005/8/layout/process1"/>
    <dgm:cxn modelId="{042CCF71-F0B2-4E72-A81A-B84B716E9B83}" type="presOf" srcId="{ED1272BC-4392-411C-B024-4C83E0C7E9E1}" destId="{C57AB38F-C389-4034-80AF-469BF5104A15}" srcOrd="0" destOrd="0" presId="urn:microsoft.com/office/officeart/2005/8/layout/process1"/>
    <dgm:cxn modelId="{5B0D59EE-27CF-4130-BD4E-4A23244EF7B6}" type="presOf" srcId="{4F42FCFF-E944-4408-9DBD-7DA1547BE899}" destId="{6B94FA23-5A53-491B-864C-DFF00B3411FB}" srcOrd="0" destOrd="0" presId="urn:microsoft.com/office/officeart/2005/8/layout/process1"/>
    <dgm:cxn modelId="{8470B596-73DB-4B12-AE93-9BAE40253956}" type="presOf" srcId="{A4BA1B27-847E-424E-B340-45F857D129DA}" destId="{3E3D5ED0-0C36-4694-9B34-B057F132BCEA}" srcOrd="0" destOrd="0" presId="urn:microsoft.com/office/officeart/2005/8/layout/process1"/>
    <dgm:cxn modelId="{CAE8F3EE-2326-4951-B2F5-1104491AC4F9}" type="presOf" srcId="{4F42FCFF-E944-4408-9DBD-7DA1547BE899}" destId="{38E077D5-EFB5-4D08-A7C1-50C2FD8B913C}" srcOrd="1" destOrd="0" presId="urn:microsoft.com/office/officeart/2005/8/layout/process1"/>
    <dgm:cxn modelId="{024EEC63-7E3A-4F73-A077-F7BC6E551F4C}" srcId="{A4BA1B27-847E-424E-B340-45F857D129DA}" destId="{982971C9-16F7-41F3-B034-F27233B3AF13}" srcOrd="1" destOrd="0" parTransId="{53AD7BA7-DE65-409D-81E9-D915119B5E4B}" sibTransId="{5C59783B-658F-403F-9999-38E6C0249FFE}"/>
    <dgm:cxn modelId="{A35EF9F9-2C9A-4C4A-86F3-1D58DF7F493D}" type="presParOf" srcId="{3E3D5ED0-0C36-4694-9B34-B057F132BCEA}" destId="{7EE9EAC6-4959-498D-9A72-C7DACC08BB35}" srcOrd="0" destOrd="0" presId="urn:microsoft.com/office/officeart/2005/8/layout/process1"/>
    <dgm:cxn modelId="{9B4910D4-E00C-4195-AC46-42B777F13BA5}" type="presParOf" srcId="{3E3D5ED0-0C36-4694-9B34-B057F132BCEA}" destId="{6B94FA23-5A53-491B-864C-DFF00B3411FB}" srcOrd="1" destOrd="0" presId="urn:microsoft.com/office/officeart/2005/8/layout/process1"/>
    <dgm:cxn modelId="{FB8830B6-F98A-4C78-B827-F2748CD250D6}" type="presParOf" srcId="{6B94FA23-5A53-491B-864C-DFF00B3411FB}" destId="{38E077D5-EFB5-4D08-A7C1-50C2FD8B913C}" srcOrd="0" destOrd="0" presId="urn:microsoft.com/office/officeart/2005/8/layout/process1"/>
    <dgm:cxn modelId="{01E6790A-397E-49DB-AB4A-EB95EFDC10C8}" type="presParOf" srcId="{3E3D5ED0-0C36-4694-9B34-B057F132BCEA}" destId="{1D68FF9C-D310-46B9-8E85-B2DD9FAE33FE}" srcOrd="2" destOrd="0" presId="urn:microsoft.com/office/officeart/2005/8/layout/process1"/>
    <dgm:cxn modelId="{97CC5284-67A3-4237-8775-3269301F4AE5}" type="presParOf" srcId="{3E3D5ED0-0C36-4694-9B34-B057F132BCEA}" destId="{444AB6A2-7A57-403F-9364-6BEAAEDAFA86}" srcOrd="3" destOrd="0" presId="urn:microsoft.com/office/officeart/2005/8/layout/process1"/>
    <dgm:cxn modelId="{632E335E-5C32-436D-91EB-02ADD9A5EEE8}" type="presParOf" srcId="{444AB6A2-7A57-403F-9364-6BEAAEDAFA86}" destId="{2A63E4B1-E8FA-4611-92A0-9B447D626C3C}" srcOrd="0" destOrd="0" presId="urn:microsoft.com/office/officeart/2005/8/layout/process1"/>
    <dgm:cxn modelId="{A5199CEE-8086-45B3-BF0D-8E55D924ADFA}" type="presParOf" srcId="{3E3D5ED0-0C36-4694-9B34-B057F132BCEA}" destId="{C57AB38F-C389-4034-80AF-469BF5104A15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vList2" loCatId="list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82971C9-16F7-41F3-B034-F27233B3AF13}">
      <dgm:prSet phldrT="[Текст]" custT="1"/>
      <dgm:spPr/>
      <dgm:t>
        <a:bodyPr/>
        <a:lstStyle/>
        <a:p>
          <a:pPr algn="ctr"/>
          <a:r>
            <a:rPr lang="ru-RU" sz="6000" b="1" dirty="0" smtClean="0"/>
            <a:t>Газ</a:t>
          </a:r>
          <a:endParaRPr lang="ru-RU" sz="9600" b="1" dirty="0"/>
        </a:p>
      </dgm:t>
    </dgm:pt>
    <dgm:pt modelId="{53AD7BA7-DE65-409D-81E9-D915119B5E4B}" type="parTrans" cxnId="{024EEC63-7E3A-4F73-A077-F7BC6E551F4C}">
      <dgm:prSet/>
      <dgm:spPr/>
      <dgm:t>
        <a:bodyPr/>
        <a:lstStyle/>
        <a:p>
          <a:endParaRPr lang="ru-RU" sz="5400"/>
        </a:p>
      </dgm:t>
    </dgm:pt>
    <dgm:pt modelId="{5C59783B-658F-403F-9999-38E6C0249FFE}" type="sibTrans" cxnId="{024EEC63-7E3A-4F73-A077-F7BC6E551F4C}">
      <dgm:prSet custT="1"/>
      <dgm:spPr/>
      <dgm:t>
        <a:bodyPr/>
        <a:lstStyle/>
        <a:p>
          <a:endParaRPr lang="ru-RU" sz="5400"/>
        </a:p>
      </dgm:t>
    </dgm:pt>
    <dgm:pt modelId="{ED1272BC-4392-411C-B024-4C83E0C7E9E1}">
      <dgm:prSet custT="1"/>
      <dgm:spPr/>
      <dgm:t>
        <a:bodyPr/>
        <a:lstStyle/>
        <a:p>
          <a:pPr algn="ctr"/>
          <a:r>
            <a:rPr lang="ru-RU" sz="6000" b="1" dirty="0" smtClean="0"/>
            <a:t>Вода</a:t>
          </a:r>
          <a:endParaRPr lang="ru-RU" sz="9600" b="1" dirty="0"/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5400"/>
        </a:p>
      </dgm:t>
    </dgm:pt>
    <dgm:pt modelId="{8DEFDD78-CEFF-49E4-8317-FEE83A5C08CA}" type="sibTrans" cxnId="{1A4958F5-C87D-4E37-B8EE-FA1F1A65F4C2}">
      <dgm:prSet/>
      <dgm:spPr/>
      <dgm:t>
        <a:bodyPr/>
        <a:lstStyle/>
        <a:p>
          <a:endParaRPr lang="ru-RU" sz="5400"/>
        </a:p>
      </dgm:t>
    </dgm:pt>
    <dgm:pt modelId="{7697B9DE-FFA0-412D-AF51-33B961AB6113}">
      <dgm:prSet phldrT="[Текст]" custT="1"/>
      <dgm:spPr/>
      <dgm:t>
        <a:bodyPr/>
        <a:lstStyle/>
        <a:p>
          <a:pPr algn="ctr"/>
          <a:r>
            <a:rPr lang="ru-RU" sz="6000" b="1" dirty="0" smtClean="0"/>
            <a:t>Электричество</a:t>
          </a:r>
          <a:endParaRPr lang="ru-RU" sz="11500" b="1" dirty="0"/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5400"/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5400"/>
        </a:p>
      </dgm:t>
    </dgm:pt>
    <dgm:pt modelId="{69582F50-4C7F-4ABF-A9D7-0E90FEE22E75}" type="pres">
      <dgm:prSet presAssocID="{A4BA1B27-847E-424E-B340-45F857D129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BA01F5-9AFD-4404-B793-61F00E1B7208}" type="pres">
      <dgm:prSet presAssocID="{7697B9DE-FFA0-412D-AF51-33B961AB611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67B6D2-4A22-4E7C-86AB-744B94715EFC}" type="pres">
      <dgm:prSet presAssocID="{4F42FCFF-E944-4408-9DBD-7DA1547BE899}" presName="spacer" presStyleCnt="0"/>
      <dgm:spPr/>
      <dgm:t>
        <a:bodyPr/>
        <a:lstStyle/>
        <a:p>
          <a:endParaRPr lang="ru-RU"/>
        </a:p>
      </dgm:t>
    </dgm:pt>
    <dgm:pt modelId="{A754C05D-B7F1-4A17-B99E-3252869998E5}" type="pres">
      <dgm:prSet presAssocID="{982971C9-16F7-41F3-B034-F27233B3AF1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88DF4C-02C3-466E-98A4-2013E074E718}" type="pres">
      <dgm:prSet presAssocID="{5C59783B-658F-403F-9999-38E6C0249FFE}" presName="spacer" presStyleCnt="0"/>
      <dgm:spPr/>
      <dgm:t>
        <a:bodyPr/>
        <a:lstStyle/>
        <a:p>
          <a:endParaRPr lang="ru-RU"/>
        </a:p>
      </dgm:t>
    </dgm:pt>
    <dgm:pt modelId="{20D31FF9-0D69-44F9-88B6-00A74CA4C0F2}" type="pres">
      <dgm:prSet presAssocID="{ED1272BC-4392-411C-B024-4C83E0C7E9E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342608-052E-4CC0-9343-1B94D115B65A}" type="presOf" srcId="{A4BA1B27-847E-424E-B340-45F857D129DA}" destId="{69582F50-4C7F-4ABF-A9D7-0E90FEE22E75}" srcOrd="0" destOrd="0" presId="urn:microsoft.com/office/officeart/2005/8/layout/vList2"/>
    <dgm:cxn modelId="{1A4958F5-C87D-4E37-B8EE-FA1F1A65F4C2}" srcId="{A4BA1B27-847E-424E-B340-45F857D129DA}" destId="{ED1272BC-4392-411C-B024-4C83E0C7E9E1}" srcOrd="2" destOrd="0" parTransId="{1D32B785-A03F-438B-8A2F-4CAF413E63D9}" sibTransId="{8DEFDD78-CEFF-49E4-8317-FEE83A5C08CA}"/>
    <dgm:cxn modelId="{91FB8DAC-9A93-445B-A386-B0292F3F1F98}" type="presOf" srcId="{7697B9DE-FFA0-412D-AF51-33B961AB6113}" destId="{DFBA01F5-9AFD-4404-B793-61F00E1B7208}" srcOrd="0" destOrd="0" presId="urn:microsoft.com/office/officeart/2005/8/layout/vList2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84B3AC1B-6676-4C09-8080-78F9229E0C48}" type="presOf" srcId="{982971C9-16F7-41F3-B034-F27233B3AF13}" destId="{A754C05D-B7F1-4A17-B99E-3252869998E5}" srcOrd="0" destOrd="0" presId="urn:microsoft.com/office/officeart/2005/8/layout/vList2"/>
    <dgm:cxn modelId="{05BA5C4C-41F6-487A-8A47-BD0C57E0E652}" type="presOf" srcId="{ED1272BC-4392-411C-B024-4C83E0C7E9E1}" destId="{20D31FF9-0D69-44F9-88B6-00A74CA4C0F2}" srcOrd="0" destOrd="0" presId="urn:microsoft.com/office/officeart/2005/8/layout/vList2"/>
    <dgm:cxn modelId="{024EEC63-7E3A-4F73-A077-F7BC6E551F4C}" srcId="{A4BA1B27-847E-424E-B340-45F857D129DA}" destId="{982971C9-16F7-41F3-B034-F27233B3AF13}" srcOrd="1" destOrd="0" parTransId="{53AD7BA7-DE65-409D-81E9-D915119B5E4B}" sibTransId="{5C59783B-658F-403F-9999-38E6C0249FFE}"/>
    <dgm:cxn modelId="{182A5C47-9169-45E1-B13E-E5F8942A5C7E}" type="presParOf" srcId="{69582F50-4C7F-4ABF-A9D7-0E90FEE22E75}" destId="{DFBA01F5-9AFD-4404-B793-61F00E1B7208}" srcOrd="0" destOrd="0" presId="urn:microsoft.com/office/officeart/2005/8/layout/vList2"/>
    <dgm:cxn modelId="{7886BAD4-E32C-42B6-948A-F9316D4EF8F1}" type="presParOf" srcId="{69582F50-4C7F-4ABF-A9D7-0E90FEE22E75}" destId="{2467B6D2-4A22-4E7C-86AB-744B94715EFC}" srcOrd="1" destOrd="0" presId="urn:microsoft.com/office/officeart/2005/8/layout/vList2"/>
    <dgm:cxn modelId="{CAF47707-95C4-469C-A4B0-F42645407366}" type="presParOf" srcId="{69582F50-4C7F-4ABF-A9D7-0E90FEE22E75}" destId="{A754C05D-B7F1-4A17-B99E-3252869998E5}" srcOrd="2" destOrd="0" presId="urn:microsoft.com/office/officeart/2005/8/layout/vList2"/>
    <dgm:cxn modelId="{383A3650-7FA8-418F-9F11-5616E7175E33}" type="presParOf" srcId="{69582F50-4C7F-4ABF-A9D7-0E90FEE22E75}" destId="{DB88DF4C-02C3-466E-98A4-2013E074E718}" srcOrd="3" destOrd="0" presId="urn:microsoft.com/office/officeart/2005/8/layout/vList2"/>
    <dgm:cxn modelId="{9DF1289B-26CA-4769-AA90-541CE17EAA40}" type="presParOf" srcId="{69582F50-4C7F-4ABF-A9D7-0E90FEE22E75}" destId="{20D31FF9-0D69-44F9-88B6-00A74CA4C0F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pList1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D1272BC-4392-411C-B024-4C83E0C7E9E1}">
      <dgm:prSet custT="1"/>
      <dgm:spPr/>
      <dgm:t>
        <a:bodyPr/>
        <a:lstStyle/>
        <a:p>
          <a:pPr algn="ctr"/>
          <a:r>
            <a:rPr lang="ru-RU" sz="4800" b="1" dirty="0" smtClean="0"/>
            <a:t>Недоверие</a:t>
          </a:r>
          <a:endParaRPr lang="ru-RU" sz="4800" b="1" dirty="0"/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4800"/>
        </a:p>
      </dgm:t>
    </dgm:pt>
    <dgm:pt modelId="{8DEFDD78-CEFF-49E4-8317-FEE83A5C08CA}" type="sibTrans" cxnId="{1A4958F5-C87D-4E37-B8EE-FA1F1A65F4C2}">
      <dgm:prSet/>
      <dgm:spPr/>
      <dgm:t>
        <a:bodyPr/>
        <a:lstStyle/>
        <a:p>
          <a:endParaRPr lang="ru-RU" sz="4800"/>
        </a:p>
      </dgm:t>
    </dgm:pt>
    <dgm:pt modelId="{7697B9DE-FFA0-412D-AF51-33B961AB6113}">
      <dgm:prSet phldrT="[Текст]" custT="1"/>
      <dgm:spPr/>
      <dgm:t>
        <a:bodyPr/>
        <a:lstStyle/>
        <a:p>
          <a:pPr algn="ctr"/>
          <a:r>
            <a:rPr lang="ru-RU" sz="4800" b="1" dirty="0" smtClean="0"/>
            <a:t>Невежество</a:t>
          </a:r>
          <a:endParaRPr lang="ru-RU" sz="4800" b="1" dirty="0"/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4800"/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4800"/>
        </a:p>
      </dgm:t>
    </dgm:pt>
    <dgm:pt modelId="{844F6ED4-B13A-4CFC-A326-8EB347077D1B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69BC4B-5C51-4ADD-958A-96A9C5FBB1C3}" type="pres">
      <dgm:prSet presAssocID="{7697B9DE-FFA0-412D-AF51-33B961AB6113}" presName="compNode" presStyleCnt="0"/>
      <dgm:spPr/>
      <dgm:t>
        <a:bodyPr/>
        <a:lstStyle/>
        <a:p>
          <a:endParaRPr lang="ru-RU"/>
        </a:p>
      </dgm:t>
    </dgm:pt>
    <dgm:pt modelId="{4459AF18-F51B-4E59-865E-37E64746B9E9}" type="pres">
      <dgm:prSet presAssocID="{7697B9DE-FFA0-412D-AF51-33B961AB6113}" presName="pictRect" presStyleLbl="nod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914CE31-33F1-4AC8-AB8D-A17412F87CA9}" type="pres">
      <dgm:prSet presAssocID="{7697B9DE-FFA0-412D-AF51-33B961AB6113}" presName="textRec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C87242-D70C-4D11-BF44-F0A3114E26F5}" type="pres">
      <dgm:prSet presAssocID="{4F42FCFF-E944-4408-9DBD-7DA1547BE89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08B3151-9D64-477F-BFBF-4046A8546ED8}" type="pres">
      <dgm:prSet presAssocID="{ED1272BC-4392-411C-B024-4C83E0C7E9E1}" presName="compNode" presStyleCnt="0"/>
      <dgm:spPr/>
      <dgm:t>
        <a:bodyPr/>
        <a:lstStyle/>
        <a:p>
          <a:endParaRPr lang="ru-RU"/>
        </a:p>
      </dgm:t>
    </dgm:pt>
    <dgm:pt modelId="{7ED68332-01B2-4897-A783-DFBE9617849F}" type="pres">
      <dgm:prSet presAssocID="{ED1272BC-4392-411C-B024-4C83E0C7E9E1}" presName="pictRect" presStyleLbl="nod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A247769-CE9E-4FC8-A77F-73AC81E201D7}" type="pres">
      <dgm:prSet presAssocID="{ED1272BC-4392-411C-B024-4C83E0C7E9E1}" presName="textRec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BAB64C-97FE-4995-84CA-B011823794B9}" type="presOf" srcId="{ED1272BC-4392-411C-B024-4C83E0C7E9E1}" destId="{5A247769-CE9E-4FC8-A77F-73AC81E201D7}" srcOrd="0" destOrd="0" presId="urn:microsoft.com/office/officeart/2005/8/layout/pList1"/>
    <dgm:cxn modelId="{1A4958F5-C87D-4E37-B8EE-FA1F1A65F4C2}" srcId="{A4BA1B27-847E-424E-B340-45F857D129DA}" destId="{ED1272BC-4392-411C-B024-4C83E0C7E9E1}" srcOrd="1" destOrd="0" parTransId="{1D32B785-A03F-438B-8A2F-4CAF413E63D9}" sibTransId="{8DEFDD78-CEFF-49E4-8317-FEE83A5C08CA}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A1B9D98E-F69E-4EBE-8C7A-4A3A6F5D802E}" type="presOf" srcId="{7697B9DE-FFA0-412D-AF51-33B961AB6113}" destId="{3914CE31-33F1-4AC8-AB8D-A17412F87CA9}" srcOrd="0" destOrd="0" presId="urn:microsoft.com/office/officeart/2005/8/layout/pList1"/>
    <dgm:cxn modelId="{231FA89C-06DD-4E44-9CB5-02BE48A8F706}" type="presOf" srcId="{A4BA1B27-847E-424E-B340-45F857D129DA}" destId="{844F6ED4-B13A-4CFC-A326-8EB347077D1B}" srcOrd="0" destOrd="0" presId="urn:microsoft.com/office/officeart/2005/8/layout/pList1"/>
    <dgm:cxn modelId="{1A73F39A-D242-419C-B115-304DCCC92826}" type="presOf" srcId="{4F42FCFF-E944-4408-9DBD-7DA1547BE899}" destId="{3FC87242-D70C-4D11-BF44-F0A3114E26F5}" srcOrd="0" destOrd="0" presId="urn:microsoft.com/office/officeart/2005/8/layout/pList1"/>
    <dgm:cxn modelId="{3F7633F5-D2C5-4BAC-8394-28D28FCE6FB2}" type="presParOf" srcId="{844F6ED4-B13A-4CFC-A326-8EB347077D1B}" destId="{E369BC4B-5C51-4ADD-958A-96A9C5FBB1C3}" srcOrd="0" destOrd="0" presId="urn:microsoft.com/office/officeart/2005/8/layout/pList1"/>
    <dgm:cxn modelId="{B64DD976-833B-4FEF-8D01-FDF4E79E8FBA}" type="presParOf" srcId="{E369BC4B-5C51-4ADD-958A-96A9C5FBB1C3}" destId="{4459AF18-F51B-4E59-865E-37E64746B9E9}" srcOrd="0" destOrd="0" presId="urn:microsoft.com/office/officeart/2005/8/layout/pList1"/>
    <dgm:cxn modelId="{9EE3C61D-5D9F-47C5-B672-2CB7F579A2FB}" type="presParOf" srcId="{E369BC4B-5C51-4ADD-958A-96A9C5FBB1C3}" destId="{3914CE31-33F1-4AC8-AB8D-A17412F87CA9}" srcOrd="1" destOrd="0" presId="urn:microsoft.com/office/officeart/2005/8/layout/pList1"/>
    <dgm:cxn modelId="{EA2605DF-0AD2-4911-9662-54D88EC5A330}" type="presParOf" srcId="{844F6ED4-B13A-4CFC-A326-8EB347077D1B}" destId="{3FC87242-D70C-4D11-BF44-F0A3114E26F5}" srcOrd="1" destOrd="0" presId="urn:microsoft.com/office/officeart/2005/8/layout/pList1"/>
    <dgm:cxn modelId="{E29E4B3B-8FA4-427E-9EA6-A7DDE4A0061E}" type="presParOf" srcId="{844F6ED4-B13A-4CFC-A326-8EB347077D1B}" destId="{E08B3151-9D64-477F-BFBF-4046A8546ED8}" srcOrd="2" destOrd="0" presId="urn:microsoft.com/office/officeart/2005/8/layout/pList1"/>
    <dgm:cxn modelId="{7D2F4521-E2AF-4BA9-95D2-8E9378AB304B}" type="presParOf" srcId="{E08B3151-9D64-477F-BFBF-4046A8546ED8}" destId="{7ED68332-01B2-4897-A783-DFBE9617849F}" srcOrd="0" destOrd="0" presId="urn:microsoft.com/office/officeart/2005/8/layout/pList1"/>
    <dgm:cxn modelId="{7E421F7C-D451-4F47-933A-37F473469C96}" type="presParOf" srcId="{E08B3151-9D64-477F-BFBF-4046A8546ED8}" destId="{5A247769-CE9E-4FC8-A77F-73AC81E201D7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B47B31D-6CF6-4AA1-93BB-480671C7ABA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26E6EF-5034-4468-BD46-1AC249E9CA9D}">
      <dgm:prSet phldrT="[Текст]"/>
      <dgm:spPr>
        <a:solidFill>
          <a:srgbClr val="FF0000"/>
        </a:solidFill>
      </dgm:spPr>
      <dgm:t>
        <a:bodyPr/>
        <a:lstStyle/>
        <a:p>
          <a:r>
            <a:rPr lang="ru-RU" b="1" dirty="0" smtClean="0"/>
            <a:t>1999 год </a:t>
          </a:r>
        </a:p>
        <a:p>
          <a:r>
            <a:rPr lang="ru-RU" b="1" dirty="0" smtClean="0"/>
            <a:t>Рак мозга и продукты хлорирования питьевой воды (США)</a:t>
          </a:r>
          <a:endParaRPr lang="ru-RU" dirty="0"/>
        </a:p>
      </dgm:t>
    </dgm:pt>
    <dgm:pt modelId="{E7D72A02-F1DB-4B49-A61B-40BD7D3461FE}" type="parTrans" cxnId="{A99FB792-59B4-42B2-9DD9-D57AD38E1642}">
      <dgm:prSet/>
      <dgm:spPr/>
      <dgm:t>
        <a:bodyPr/>
        <a:lstStyle/>
        <a:p>
          <a:endParaRPr lang="ru-RU"/>
        </a:p>
      </dgm:t>
    </dgm:pt>
    <dgm:pt modelId="{93D3DE84-490A-4467-B2A3-E6E7D424A078}" type="sibTrans" cxnId="{A99FB792-59B4-42B2-9DD9-D57AD38E1642}">
      <dgm:prSet/>
      <dgm:spPr/>
      <dgm:t>
        <a:bodyPr/>
        <a:lstStyle/>
        <a:p>
          <a:endParaRPr lang="ru-RU"/>
        </a:p>
      </dgm:t>
    </dgm:pt>
    <dgm:pt modelId="{F300C022-B150-4275-B577-E522519C2B0F}">
      <dgm:prSet phldrT="[Текст]"/>
      <dgm:spPr>
        <a:solidFill>
          <a:srgbClr val="FF0000"/>
        </a:solidFill>
      </dgm:spPr>
      <dgm:t>
        <a:bodyPr/>
        <a:lstStyle/>
        <a:p>
          <a:r>
            <a:rPr lang="ru-RU" b="1" dirty="0" smtClean="0"/>
            <a:t>2007 год </a:t>
          </a:r>
        </a:p>
        <a:p>
          <a:r>
            <a:rPr lang="ru-RU" b="1" dirty="0" smtClean="0"/>
            <a:t>Хлорирование питьевой воды и рак мочевого пузыря при приеме воды внутрь, принятии душа и плавании в бассейне (Испания)</a:t>
          </a:r>
          <a:endParaRPr lang="ru-RU" dirty="0"/>
        </a:p>
      </dgm:t>
    </dgm:pt>
    <dgm:pt modelId="{84B56F46-8A26-4E75-9581-5070F2D7CD67}" type="parTrans" cxnId="{E439568B-AEEA-4F6D-B673-4C83D1CD8341}">
      <dgm:prSet/>
      <dgm:spPr/>
      <dgm:t>
        <a:bodyPr/>
        <a:lstStyle/>
        <a:p>
          <a:endParaRPr lang="ru-RU"/>
        </a:p>
      </dgm:t>
    </dgm:pt>
    <dgm:pt modelId="{CE3291DD-154D-4677-AC4A-3B75C2F3636F}" type="sibTrans" cxnId="{E439568B-AEEA-4F6D-B673-4C83D1CD8341}">
      <dgm:prSet/>
      <dgm:spPr/>
      <dgm:t>
        <a:bodyPr/>
        <a:lstStyle/>
        <a:p>
          <a:endParaRPr lang="ru-RU"/>
        </a:p>
      </dgm:t>
    </dgm:pt>
    <dgm:pt modelId="{F9AB08A7-2B9C-4EDE-B8B0-263B880B4AE0}">
      <dgm:prSet phldrT="[Текст]"/>
      <dgm:spPr>
        <a:solidFill>
          <a:srgbClr val="FF0000"/>
        </a:solidFill>
      </dgm:spPr>
      <dgm:t>
        <a:bodyPr/>
        <a:lstStyle/>
        <a:p>
          <a:r>
            <a:rPr lang="ru-RU" b="1" dirty="0" smtClean="0"/>
            <a:t>1994 год </a:t>
          </a:r>
        </a:p>
        <a:p>
          <a:r>
            <a:rPr lang="ru-RU" b="1" dirty="0" smtClean="0"/>
            <a:t>Зависимость между потреблением хлорированной питьевой воды и раком желудочно-кишечного тракта и мочевыводящих путей (Финляндия)</a:t>
          </a:r>
          <a:endParaRPr lang="ru-RU" dirty="0"/>
        </a:p>
      </dgm:t>
    </dgm:pt>
    <dgm:pt modelId="{33151846-A71F-4527-9471-F091A4B872C6}" type="parTrans" cxnId="{964A13D5-4CC7-4330-ADC2-AFB05690568F}">
      <dgm:prSet/>
      <dgm:spPr/>
      <dgm:t>
        <a:bodyPr/>
        <a:lstStyle/>
        <a:p>
          <a:endParaRPr lang="ru-RU"/>
        </a:p>
      </dgm:t>
    </dgm:pt>
    <dgm:pt modelId="{2E6EF391-4120-41A7-A81C-7D8F8C3CC183}" type="sibTrans" cxnId="{964A13D5-4CC7-4330-ADC2-AFB05690568F}">
      <dgm:prSet/>
      <dgm:spPr/>
      <dgm:t>
        <a:bodyPr/>
        <a:lstStyle/>
        <a:p>
          <a:endParaRPr lang="ru-RU"/>
        </a:p>
      </dgm:t>
    </dgm:pt>
    <dgm:pt modelId="{6EA81A38-7321-4C6D-96A3-A5CFDE3BCDA6}" type="pres">
      <dgm:prSet presAssocID="{9B47B31D-6CF6-4AA1-93BB-480671C7AB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7646EBF-A651-4355-A626-A2E1A1E3FE11}" type="pres">
      <dgm:prSet presAssocID="{F9AB08A7-2B9C-4EDE-B8B0-263B880B4AE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3E0BA3-CEE0-46C1-9D7E-88BC4335E93C}" type="pres">
      <dgm:prSet presAssocID="{2E6EF391-4120-41A7-A81C-7D8F8C3CC183}" presName="spacer" presStyleCnt="0"/>
      <dgm:spPr/>
    </dgm:pt>
    <dgm:pt modelId="{DC978750-971B-424C-BE20-70CD06E24CE5}" type="pres">
      <dgm:prSet presAssocID="{B826E6EF-5034-4468-BD46-1AC249E9CA9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E794A2-DCFD-4390-BCD7-95EBBE281010}" type="pres">
      <dgm:prSet presAssocID="{93D3DE84-490A-4467-B2A3-E6E7D424A078}" presName="spacer" presStyleCnt="0"/>
      <dgm:spPr/>
    </dgm:pt>
    <dgm:pt modelId="{5D799362-6C5A-4A34-B46B-AB3DB96C2E9B}" type="pres">
      <dgm:prSet presAssocID="{F300C022-B150-4275-B577-E522519C2B0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39568B-AEEA-4F6D-B673-4C83D1CD8341}" srcId="{9B47B31D-6CF6-4AA1-93BB-480671C7ABA1}" destId="{F300C022-B150-4275-B577-E522519C2B0F}" srcOrd="2" destOrd="0" parTransId="{84B56F46-8A26-4E75-9581-5070F2D7CD67}" sibTransId="{CE3291DD-154D-4677-AC4A-3B75C2F3636F}"/>
    <dgm:cxn modelId="{643CFC97-2001-4EA6-B845-A18651993D60}" type="presOf" srcId="{F9AB08A7-2B9C-4EDE-B8B0-263B880B4AE0}" destId="{97646EBF-A651-4355-A626-A2E1A1E3FE11}" srcOrd="0" destOrd="0" presId="urn:microsoft.com/office/officeart/2005/8/layout/vList2"/>
    <dgm:cxn modelId="{2CC5158A-2FF7-45BA-91C6-BA48A4F37ED4}" type="presOf" srcId="{B826E6EF-5034-4468-BD46-1AC249E9CA9D}" destId="{DC978750-971B-424C-BE20-70CD06E24CE5}" srcOrd="0" destOrd="0" presId="urn:microsoft.com/office/officeart/2005/8/layout/vList2"/>
    <dgm:cxn modelId="{80819118-B0DE-4FA8-875B-FF8C6DC1AFC6}" type="presOf" srcId="{F300C022-B150-4275-B577-E522519C2B0F}" destId="{5D799362-6C5A-4A34-B46B-AB3DB96C2E9B}" srcOrd="0" destOrd="0" presId="urn:microsoft.com/office/officeart/2005/8/layout/vList2"/>
    <dgm:cxn modelId="{964A13D5-4CC7-4330-ADC2-AFB05690568F}" srcId="{9B47B31D-6CF6-4AA1-93BB-480671C7ABA1}" destId="{F9AB08A7-2B9C-4EDE-B8B0-263B880B4AE0}" srcOrd="0" destOrd="0" parTransId="{33151846-A71F-4527-9471-F091A4B872C6}" sibTransId="{2E6EF391-4120-41A7-A81C-7D8F8C3CC183}"/>
    <dgm:cxn modelId="{A99FB792-59B4-42B2-9DD9-D57AD38E1642}" srcId="{9B47B31D-6CF6-4AA1-93BB-480671C7ABA1}" destId="{B826E6EF-5034-4468-BD46-1AC249E9CA9D}" srcOrd="1" destOrd="0" parTransId="{E7D72A02-F1DB-4B49-A61B-40BD7D3461FE}" sibTransId="{93D3DE84-490A-4467-B2A3-E6E7D424A078}"/>
    <dgm:cxn modelId="{CF391AD3-9688-4579-9C87-FE359780EE8B}" type="presOf" srcId="{9B47B31D-6CF6-4AA1-93BB-480671C7ABA1}" destId="{6EA81A38-7321-4C6D-96A3-A5CFDE3BCDA6}" srcOrd="0" destOrd="0" presId="urn:microsoft.com/office/officeart/2005/8/layout/vList2"/>
    <dgm:cxn modelId="{A40BA22D-8CD1-417B-9747-7AF98DDB39F3}" type="presParOf" srcId="{6EA81A38-7321-4C6D-96A3-A5CFDE3BCDA6}" destId="{97646EBF-A651-4355-A626-A2E1A1E3FE11}" srcOrd="0" destOrd="0" presId="urn:microsoft.com/office/officeart/2005/8/layout/vList2"/>
    <dgm:cxn modelId="{E4CD98B8-DFFC-4E60-A00A-29F8993DCB0C}" type="presParOf" srcId="{6EA81A38-7321-4C6D-96A3-A5CFDE3BCDA6}" destId="{A73E0BA3-CEE0-46C1-9D7E-88BC4335E93C}" srcOrd="1" destOrd="0" presId="urn:microsoft.com/office/officeart/2005/8/layout/vList2"/>
    <dgm:cxn modelId="{C717F114-E179-4290-90A1-BBA9656D3235}" type="presParOf" srcId="{6EA81A38-7321-4C6D-96A3-A5CFDE3BCDA6}" destId="{DC978750-971B-424C-BE20-70CD06E24CE5}" srcOrd="2" destOrd="0" presId="urn:microsoft.com/office/officeart/2005/8/layout/vList2"/>
    <dgm:cxn modelId="{86D0A0D0-2349-4171-A3A2-D71CA9DE8590}" type="presParOf" srcId="{6EA81A38-7321-4C6D-96A3-A5CFDE3BCDA6}" destId="{13E794A2-DCFD-4390-BCD7-95EBBE281010}" srcOrd="3" destOrd="0" presId="urn:microsoft.com/office/officeart/2005/8/layout/vList2"/>
    <dgm:cxn modelId="{6ED5EE0E-9800-4F97-8FE8-191C9CDAD8D7}" type="presParOf" srcId="{6EA81A38-7321-4C6D-96A3-A5CFDE3BCDA6}" destId="{5D799362-6C5A-4A34-B46B-AB3DB96C2E9B}" srcOrd="4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B47B31D-6CF6-4AA1-93BB-480671C7ABA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26E6EF-5034-4468-BD46-1AC249E9CA9D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5400" b="1" dirty="0" smtClean="0"/>
            <a:t>Умирают</a:t>
          </a:r>
        </a:p>
        <a:p>
          <a:pPr algn="ctr"/>
          <a:r>
            <a:rPr lang="ru-RU" sz="5400" b="1" dirty="0" smtClean="0"/>
            <a:t> 300 000 человек </a:t>
          </a:r>
        </a:p>
        <a:p>
          <a:pPr algn="ctr"/>
          <a:r>
            <a:rPr lang="ru-RU" sz="5400" b="1" dirty="0" smtClean="0"/>
            <a:t>от онкозаболеваний</a:t>
          </a:r>
          <a:endParaRPr lang="ru-RU" sz="5400" dirty="0"/>
        </a:p>
      </dgm:t>
    </dgm:pt>
    <dgm:pt modelId="{E7D72A02-F1DB-4B49-A61B-40BD7D3461FE}" type="parTrans" cxnId="{A99FB792-59B4-42B2-9DD9-D57AD38E1642}">
      <dgm:prSet/>
      <dgm:spPr/>
      <dgm:t>
        <a:bodyPr/>
        <a:lstStyle/>
        <a:p>
          <a:endParaRPr lang="ru-RU" sz="2800"/>
        </a:p>
      </dgm:t>
    </dgm:pt>
    <dgm:pt modelId="{93D3DE84-490A-4467-B2A3-E6E7D424A078}" type="sibTrans" cxnId="{A99FB792-59B4-42B2-9DD9-D57AD38E1642}">
      <dgm:prSet/>
      <dgm:spPr/>
      <dgm:t>
        <a:bodyPr/>
        <a:lstStyle/>
        <a:p>
          <a:endParaRPr lang="ru-RU" sz="2800"/>
        </a:p>
      </dgm:t>
    </dgm:pt>
    <dgm:pt modelId="{F9AB08A7-2B9C-4EDE-B8B0-263B880B4AE0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5400" b="1" dirty="0" smtClean="0"/>
            <a:t>Регистрируется </a:t>
          </a:r>
        </a:p>
        <a:p>
          <a:pPr algn="ctr"/>
          <a:r>
            <a:rPr lang="ru-RU" sz="5400" b="1" dirty="0" smtClean="0"/>
            <a:t>более 500 000 </a:t>
          </a:r>
        </a:p>
        <a:p>
          <a:pPr algn="ctr"/>
          <a:r>
            <a:rPr lang="ru-RU" sz="5400" b="1" dirty="0" smtClean="0"/>
            <a:t>случаев онкозаболеваний</a:t>
          </a:r>
          <a:endParaRPr lang="ru-RU" sz="5400" dirty="0"/>
        </a:p>
      </dgm:t>
    </dgm:pt>
    <dgm:pt modelId="{33151846-A71F-4527-9471-F091A4B872C6}" type="parTrans" cxnId="{964A13D5-4CC7-4330-ADC2-AFB05690568F}">
      <dgm:prSet/>
      <dgm:spPr/>
      <dgm:t>
        <a:bodyPr/>
        <a:lstStyle/>
        <a:p>
          <a:endParaRPr lang="ru-RU" sz="2800"/>
        </a:p>
      </dgm:t>
    </dgm:pt>
    <dgm:pt modelId="{2E6EF391-4120-41A7-A81C-7D8F8C3CC183}" type="sibTrans" cxnId="{964A13D5-4CC7-4330-ADC2-AFB05690568F}">
      <dgm:prSet/>
      <dgm:spPr/>
      <dgm:t>
        <a:bodyPr/>
        <a:lstStyle/>
        <a:p>
          <a:endParaRPr lang="ru-RU" sz="2800"/>
        </a:p>
      </dgm:t>
    </dgm:pt>
    <dgm:pt modelId="{6EA81A38-7321-4C6D-96A3-A5CFDE3BCDA6}" type="pres">
      <dgm:prSet presAssocID="{9B47B31D-6CF6-4AA1-93BB-480671C7AB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7646EBF-A651-4355-A626-A2E1A1E3FE11}" type="pres">
      <dgm:prSet presAssocID="{F9AB08A7-2B9C-4EDE-B8B0-263B880B4AE0}" presName="parentText" presStyleLbl="node1" presStyleIdx="0" presStyleCnt="2" custLinFactY="-30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3E0BA3-CEE0-46C1-9D7E-88BC4335E93C}" type="pres">
      <dgm:prSet presAssocID="{2E6EF391-4120-41A7-A81C-7D8F8C3CC183}" presName="spacer" presStyleCnt="0"/>
      <dgm:spPr/>
    </dgm:pt>
    <dgm:pt modelId="{DC978750-971B-424C-BE20-70CD06E24CE5}" type="pres">
      <dgm:prSet presAssocID="{B826E6EF-5034-4468-BD46-1AC249E9CA9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AF3B8C-353C-4344-A406-C67F2B74E492}" type="presOf" srcId="{F9AB08A7-2B9C-4EDE-B8B0-263B880B4AE0}" destId="{97646EBF-A651-4355-A626-A2E1A1E3FE11}" srcOrd="0" destOrd="0" presId="urn:microsoft.com/office/officeart/2005/8/layout/vList2"/>
    <dgm:cxn modelId="{53538326-A7AC-4655-B54B-04E708530045}" type="presOf" srcId="{9B47B31D-6CF6-4AA1-93BB-480671C7ABA1}" destId="{6EA81A38-7321-4C6D-96A3-A5CFDE3BCDA6}" srcOrd="0" destOrd="0" presId="urn:microsoft.com/office/officeart/2005/8/layout/vList2"/>
    <dgm:cxn modelId="{964A13D5-4CC7-4330-ADC2-AFB05690568F}" srcId="{9B47B31D-6CF6-4AA1-93BB-480671C7ABA1}" destId="{F9AB08A7-2B9C-4EDE-B8B0-263B880B4AE0}" srcOrd="0" destOrd="0" parTransId="{33151846-A71F-4527-9471-F091A4B872C6}" sibTransId="{2E6EF391-4120-41A7-A81C-7D8F8C3CC183}"/>
    <dgm:cxn modelId="{A99FB792-59B4-42B2-9DD9-D57AD38E1642}" srcId="{9B47B31D-6CF6-4AA1-93BB-480671C7ABA1}" destId="{B826E6EF-5034-4468-BD46-1AC249E9CA9D}" srcOrd="1" destOrd="0" parTransId="{E7D72A02-F1DB-4B49-A61B-40BD7D3461FE}" sibTransId="{93D3DE84-490A-4467-B2A3-E6E7D424A078}"/>
    <dgm:cxn modelId="{37A62312-F1AF-4727-858E-F462CB6AB331}" type="presOf" srcId="{B826E6EF-5034-4468-BD46-1AC249E9CA9D}" destId="{DC978750-971B-424C-BE20-70CD06E24CE5}" srcOrd="0" destOrd="0" presId="urn:microsoft.com/office/officeart/2005/8/layout/vList2"/>
    <dgm:cxn modelId="{BD9CEF29-021B-4EA8-B802-68FF6B8C044F}" type="presParOf" srcId="{6EA81A38-7321-4C6D-96A3-A5CFDE3BCDA6}" destId="{97646EBF-A651-4355-A626-A2E1A1E3FE11}" srcOrd="0" destOrd="0" presId="urn:microsoft.com/office/officeart/2005/8/layout/vList2"/>
    <dgm:cxn modelId="{F0CFC636-22E2-4193-8546-4E2BAF6996A5}" type="presParOf" srcId="{6EA81A38-7321-4C6D-96A3-A5CFDE3BCDA6}" destId="{A73E0BA3-CEE0-46C1-9D7E-88BC4335E93C}" srcOrd="1" destOrd="0" presId="urn:microsoft.com/office/officeart/2005/8/layout/vList2"/>
    <dgm:cxn modelId="{4E8FC200-ACE6-4D18-B6A7-1B9A2AF06386}" type="presParOf" srcId="{6EA81A38-7321-4C6D-96A3-A5CFDE3BCDA6}" destId="{DC978750-971B-424C-BE20-70CD06E24CE5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hProcess10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ECB25AB-2BD7-4AAF-8AAF-9A9B66F84BBF}">
      <dgm:prSet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600 млн. руб.</a:t>
          </a:r>
          <a:endParaRPr lang="ru-RU" sz="4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8E35BFC-2FB8-4D2E-ACD9-D0893AA0C859}" type="sibTrans" cxnId="{F885490B-102E-47EE-A408-AA00C58097AC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E77065-6024-4D64-844C-DB67AD15ADD0}" type="parTrans" cxnId="{F885490B-102E-47EE-A408-AA00C58097AC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D1272BC-4392-411C-B024-4C83E0C7E9E1}">
      <dgm:prSet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ТВ</a:t>
          </a:r>
        </a:p>
      </dgm:t>
    </dgm:pt>
    <dgm:pt modelId="{8DEFDD78-CEFF-49E4-8317-FEE83A5C08CA}" type="sibTrans" cxnId="{1A4958F5-C87D-4E37-B8EE-FA1F1A65F4C2}">
      <dgm:prSet custT="1"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90D1F52-66CD-4B56-A831-55BADCFCB830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Промоутеры</a:t>
          </a:r>
        </a:p>
        <a:p>
          <a:pPr algn="ctr"/>
          <a:endParaRPr lang="ru-RU" sz="2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Телефоны</a:t>
          </a:r>
          <a:endParaRPr lang="ru-RU" sz="4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268E98A-9F92-4A6F-AA27-27C7C25B262B}" type="sibTrans" cxnId="{4759BE09-FFFA-417A-B3BE-9E171F2EB0AF}">
      <dgm:prSet custT="1"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61F1FC-DB1C-4E6C-BB20-F3F825B33F2A}" type="parTrans" cxnId="{4759BE09-FFFA-417A-B3BE-9E171F2EB0AF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97B9DE-FFA0-412D-AF51-33B961AB6113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Завод</a:t>
          </a: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Экскурсии</a:t>
          </a: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Телефоны</a:t>
          </a: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Видео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CA70BD-92FC-4AF5-998F-AE890F89D4B6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3DBF59-02D5-4DB4-A876-601A5E09A1DE}" type="pres">
      <dgm:prSet presAssocID="{7697B9DE-FFA0-412D-AF51-33B961AB6113}" presName="composite" presStyleCnt="0"/>
      <dgm:spPr/>
    </dgm:pt>
    <dgm:pt modelId="{107A954A-2CBC-4E82-9804-FB2F59F05BAF}" type="pres">
      <dgm:prSet presAssocID="{7697B9DE-FFA0-412D-AF51-33B961AB6113}" presName="imagSh" presStyleLbl="b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DEAE6B5-CE4A-4D1E-87DA-A28AC2DFA20D}" type="pres">
      <dgm:prSet presAssocID="{7697B9DE-FFA0-412D-AF51-33B961AB6113}" presName="txNode" presStyleLbl="node1" presStyleIdx="0" presStyleCnt="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605816-9FD6-48BF-9E8D-AC3DCEC29E45}" type="pres">
      <dgm:prSet presAssocID="{4F42FCFF-E944-4408-9DBD-7DA1547BE899}" presName="sibTrans" presStyleLbl="sibTrans2D1" presStyleIdx="0" presStyleCnt="3"/>
      <dgm:spPr/>
      <dgm:t>
        <a:bodyPr/>
        <a:lstStyle/>
        <a:p>
          <a:endParaRPr lang="ru-RU"/>
        </a:p>
      </dgm:t>
    </dgm:pt>
    <dgm:pt modelId="{3053C755-05F9-4C07-84E3-AF65A4436947}" type="pres">
      <dgm:prSet presAssocID="{4F42FCFF-E944-4408-9DBD-7DA1547BE899}" presName="connTx" presStyleLbl="sibTrans2D1" presStyleIdx="0" presStyleCnt="3"/>
      <dgm:spPr/>
      <dgm:t>
        <a:bodyPr/>
        <a:lstStyle/>
        <a:p>
          <a:endParaRPr lang="ru-RU"/>
        </a:p>
      </dgm:t>
    </dgm:pt>
    <dgm:pt modelId="{B7EB47B5-19CA-4DAC-987D-33384E85CC15}" type="pres">
      <dgm:prSet presAssocID="{590D1F52-66CD-4B56-A831-55BADCFCB830}" presName="composite" presStyleCnt="0"/>
      <dgm:spPr/>
    </dgm:pt>
    <dgm:pt modelId="{0B63E76E-699F-4FE1-8A0C-1ECC9BFB4D72}" type="pres">
      <dgm:prSet presAssocID="{590D1F52-66CD-4B56-A831-55BADCFCB830}" presName="imagSh" presStyleLbl="b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9A3EE36-8AF7-4C75-8E89-E9230629B279}" type="pres">
      <dgm:prSet presAssocID="{590D1F52-66CD-4B56-A831-55BADCFCB830}" presName="txNode" presStyleLbl="node1" presStyleIdx="1" presStyleCnt="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05970-1440-4F9C-A8C2-D22F8D4D56D6}" type="pres">
      <dgm:prSet presAssocID="{5268E98A-9F92-4A6F-AA27-27C7C25B262B}" presName="sibTrans" presStyleLbl="sibTrans2D1" presStyleIdx="1" presStyleCnt="3"/>
      <dgm:spPr/>
      <dgm:t>
        <a:bodyPr/>
        <a:lstStyle/>
        <a:p>
          <a:endParaRPr lang="ru-RU"/>
        </a:p>
      </dgm:t>
    </dgm:pt>
    <dgm:pt modelId="{C9B0ED65-95C9-408E-98EB-3E3528E44D70}" type="pres">
      <dgm:prSet presAssocID="{5268E98A-9F92-4A6F-AA27-27C7C25B262B}" presName="connTx" presStyleLbl="sibTrans2D1" presStyleIdx="1" presStyleCnt="3"/>
      <dgm:spPr/>
      <dgm:t>
        <a:bodyPr/>
        <a:lstStyle/>
        <a:p>
          <a:endParaRPr lang="ru-RU"/>
        </a:p>
      </dgm:t>
    </dgm:pt>
    <dgm:pt modelId="{2D6F9D2F-AB90-4E27-9889-61BEEA9C8ED2}" type="pres">
      <dgm:prSet presAssocID="{ED1272BC-4392-411C-B024-4C83E0C7E9E1}" presName="composite" presStyleCnt="0"/>
      <dgm:spPr/>
    </dgm:pt>
    <dgm:pt modelId="{BEC664A5-4D19-4494-85BB-823EADC4275D}" type="pres">
      <dgm:prSet presAssocID="{ED1272BC-4392-411C-B024-4C83E0C7E9E1}" presName="imagSh" presStyleLbl="b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51E9EEF-4ED6-47FD-95DD-085D9D830BD6}" type="pres">
      <dgm:prSet presAssocID="{ED1272BC-4392-411C-B024-4C83E0C7E9E1}" presName="txNode" presStyleLbl="node1" presStyleIdx="2" presStyleCnt="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5AC8D0-2E64-45AB-8EED-DA25519ED881}" type="pres">
      <dgm:prSet presAssocID="{8DEFDD78-CEFF-49E4-8317-FEE83A5C08CA}" presName="sibTrans" presStyleLbl="sibTrans2D1" presStyleIdx="2" presStyleCnt="3"/>
      <dgm:spPr/>
      <dgm:t>
        <a:bodyPr/>
        <a:lstStyle/>
        <a:p>
          <a:endParaRPr lang="ru-RU"/>
        </a:p>
      </dgm:t>
    </dgm:pt>
    <dgm:pt modelId="{E7AAF119-E0D0-43A0-8125-7038B800AD48}" type="pres">
      <dgm:prSet presAssocID="{8DEFDD78-CEFF-49E4-8317-FEE83A5C08CA}" presName="connTx" presStyleLbl="sibTrans2D1" presStyleIdx="2" presStyleCnt="3"/>
      <dgm:spPr/>
      <dgm:t>
        <a:bodyPr/>
        <a:lstStyle/>
        <a:p>
          <a:endParaRPr lang="ru-RU"/>
        </a:p>
      </dgm:t>
    </dgm:pt>
    <dgm:pt modelId="{53271473-6FB4-4396-AB43-98729F5B15E9}" type="pres">
      <dgm:prSet presAssocID="{0ECB25AB-2BD7-4AAF-8AAF-9A9B66F84BBF}" presName="composite" presStyleCnt="0"/>
      <dgm:spPr/>
    </dgm:pt>
    <dgm:pt modelId="{7DD260DA-CBA5-4BEF-99F5-E71B3DC02B3E}" type="pres">
      <dgm:prSet presAssocID="{0ECB25AB-2BD7-4AAF-8AAF-9A9B66F84BBF}" presName="imagSh" presStyleLbl="b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FF65680-183B-4A59-A9FA-31F42B486D16}" type="pres">
      <dgm:prSet presAssocID="{0ECB25AB-2BD7-4AAF-8AAF-9A9B66F84BBF}" presName="txNode" presStyleLbl="node1" presStyleIdx="3" presStyleCnt="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79DF48B7-5250-492D-BA17-763781D3B31B}" type="presOf" srcId="{ED1272BC-4392-411C-B024-4C83E0C7E9E1}" destId="{051E9EEF-4ED6-47FD-95DD-085D9D830BD6}" srcOrd="0" destOrd="0" presId="urn:microsoft.com/office/officeart/2005/8/layout/hProcess10"/>
    <dgm:cxn modelId="{F885490B-102E-47EE-A408-AA00C58097AC}" srcId="{A4BA1B27-847E-424E-B340-45F857D129DA}" destId="{0ECB25AB-2BD7-4AAF-8AAF-9A9B66F84BBF}" srcOrd="3" destOrd="0" parTransId="{63E77065-6024-4D64-844C-DB67AD15ADD0}" sibTransId="{28E35BFC-2FB8-4D2E-ACD9-D0893AA0C859}"/>
    <dgm:cxn modelId="{1F953F62-C4DB-45D1-82E8-B8D821A2FD0C}" type="presOf" srcId="{A4BA1B27-847E-424E-B340-45F857D129DA}" destId="{B6CA70BD-92FC-4AF5-998F-AE890F89D4B6}" srcOrd="0" destOrd="0" presId="urn:microsoft.com/office/officeart/2005/8/layout/hProcess10"/>
    <dgm:cxn modelId="{440BC696-A188-4407-9792-3DBE5E7A94C6}" type="presOf" srcId="{0ECB25AB-2BD7-4AAF-8AAF-9A9B66F84BBF}" destId="{CFF65680-183B-4A59-A9FA-31F42B486D16}" srcOrd="0" destOrd="0" presId="urn:microsoft.com/office/officeart/2005/8/layout/hProcess10"/>
    <dgm:cxn modelId="{4759BE09-FFFA-417A-B3BE-9E171F2EB0AF}" srcId="{A4BA1B27-847E-424E-B340-45F857D129DA}" destId="{590D1F52-66CD-4B56-A831-55BADCFCB830}" srcOrd="1" destOrd="0" parTransId="{B361F1FC-DB1C-4E6C-BB20-F3F825B33F2A}" sibTransId="{5268E98A-9F92-4A6F-AA27-27C7C25B262B}"/>
    <dgm:cxn modelId="{01F4E743-76F6-46CD-BB38-C9B06722598A}" type="presOf" srcId="{8DEFDD78-CEFF-49E4-8317-FEE83A5C08CA}" destId="{E7AAF119-E0D0-43A0-8125-7038B800AD48}" srcOrd="1" destOrd="0" presId="urn:microsoft.com/office/officeart/2005/8/layout/hProcess10"/>
    <dgm:cxn modelId="{A9468562-F1E0-4B9D-8B1D-427C1F7D67EA}" type="presOf" srcId="{7697B9DE-FFA0-412D-AF51-33B961AB6113}" destId="{6DEAE6B5-CE4A-4D1E-87DA-A28AC2DFA20D}" srcOrd="0" destOrd="0" presId="urn:microsoft.com/office/officeart/2005/8/layout/hProcess10"/>
    <dgm:cxn modelId="{9C2089FD-4812-499A-B5B0-061B0EC837CD}" type="presOf" srcId="{4F42FCFF-E944-4408-9DBD-7DA1547BE899}" destId="{3053C755-05F9-4C07-84E3-AF65A4436947}" srcOrd="1" destOrd="0" presId="urn:microsoft.com/office/officeart/2005/8/layout/hProcess10"/>
    <dgm:cxn modelId="{42BFDEEE-FC58-4F69-8901-FE95409B705B}" type="presOf" srcId="{5268E98A-9F92-4A6F-AA27-27C7C25B262B}" destId="{33E05970-1440-4F9C-A8C2-D22F8D4D56D6}" srcOrd="0" destOrd="0" presId="urn:microsoft.com/office/officeart/2005/8/layout/hProcess10"/>
    <dgm:cxn modelId="{1A4958F5-C87D-4E37-B8EE-FA1F1A65F4C2}" srcId="{A4BA1B27-847E-424E-B340-45F857D129DA}" destId="{ED1272BC-4392-411C-B024-4C83E0C7E9E1}" srcOrd="2" destOrd="0" parTransId="{1D32B785-A03F-438B-8A2F-4CAF413E63D9}" sibTransId="{8DEFDD78-CEFF-49E4-8317-FEE83A5C08CA}"/>
    <dgm:cxn modelId="{7DEE8620-3032-4118-A1A7-848934FF486B}" type="presOf" srcId="{5268E98A-9F92-4A6F-AA27-27C7C25B262B}" destId="{C9B0ED65-95C9-408E-98EB-3E3528E44D70}" srcOrd="1" destOrd="0" presId="urn:microsoft.com/office/officeart/2005/8/layout/hProcess10"/>
    <dgm:cxn modelId="{4E2114D1-57C5-4B27-B98D-742848DE85D9}" type="presOf" srcId="{590D1F52-66CD-4B56-A831-55BADCFCB830}" destId="{E9A3EE36-8AF7-4C75-8E89-E9230629B279}" srcOrd="0" destOrd="0" presId="urn:microsoft.com/office/officeart/2005/8/layout/hProcess10"/>
    <dgm:cxn modelId="{3D6FDFF7-6E04-49A1-A269-18B589A89D06}" type="presOf" srcId="{8DEFDD78-CEFF-49E4-8317-FEE83A5C08CA}" destId="{8F5AC8D0-2E64-45AB-8EED-DA25519ED881}" srcOrd="0" destOrd="0" presId="urn:microsoft.com/office/officeart/2005/8/layout/hProcess10"/>
    <dgm:cxn modelId="{9857BFC8-E7DA-4328-9924-231D7A425D17}" type="presOf" srcId="{4F42FCFF-E944-4408-9DBD-7DA1547BE899}" destId="{4A605816-9FD6-48BF-9E8D-AC3DCEC29E45}" srcOrd="0" destOrd="0" presId="urn:microsoft.com/office/officeart/2005/8/layout/hProcess10"/>
    <dgm:cxn modelId="{10DF9332-2AFB-4D8C-878A-0DF9CC5F86D3}" type="presParOf" srcId="{B6CA70BD-92FC-4AF5-998F-AE890F89D4B6}" destId="{343DBF59-02D5-4DB4-A876-601A5E09A1DE}" srcOrd="0" destOrd="0" presId="urn:microsoft.com/office/officeart/2005/8/layout/hProcess10"/>
    <dgm:cxn modelId="{CA7EEC0A-346C-4831-A860-00627EBB4781}" type="presParOf" srcId="{343DBF59-02D5-4DB4-A876-601A5E09A1DE}" destId="{107A954A-2CBC-4E82-9804-FB2F59F05BAF}" srcOrd="0" destOrd="0" presId="urn:microsoft.com/office/officeart/2005/8/layout/hProcess10"/>
    <dgm:cxn modelId="{FBB7B5C3-75EE-4092-879D-CA2FDDB9C471}" type="presParOf" srcId="{343DBF59-02D5-4DB4-A876-601A5E09A1DE}" destId="{6DEAE6B5-CE4A-4D1E-87DA-A28AC2DFA20D}" srcOrd="1" destOrd="0" presId="urn:microsoft.com/office/officeart/2005/8/layout/hProcess10"/>
    <dgm:cxn modelId="{F725BB5A-6899-4E6D-9956-BD2628A71FDE}" type="presParOf" srcId="{B6CA70BD-92FC-4AF5-998F-AE890F89D4B6}" destId="{4A605816-9FD6-48BF-9E8D-AC3DCEC29E45}" srcOrd="1" destOrd="0" presId="urn:microsoft.com/office/officeart/2005/8/layout/hProcess10"/>
    <dgm:cxn modelId="{C77DED61-477C-45F1-BCA1-BFF601E7E3BC}" type="presParOf" srcId="{4A605816-9FD6-48BF-9E8D-AC3DCEC29E45}" destId="{3053C755-05F9-4C07-84E3-AF65A4436947}" srcOrd="0" destOrd="0" presId="urn:microsoft.com/office/officeart/2005/8/layout/hProcess10"/>
    <dgm:cxn modelId="{11C7B1EB-9026-4F46-953F-174CF357D6F8}" type="presParOf" srcId="{B6CA70BD-92FC-4AF5-998F-AE890F89D4B6}" destId="{B7EB47B5-19CA-4DAC-987D-33384E85CC15}" srcOrd="2" destOrd="0" presId="urn:microsoft.com/office/officeart/2005/8/layout/hProcess10"/>
    <dgm:cxn modelId="{94385C58-552A-4AB3-8E2D-5FBF53FE004F}" type="presParOf" srcId="{B7EB47B5-19CA-4DAC-987D-33384E85CC15}" destId="{0B63E76E-699F-4FE1-8A0C-1ECC9BFB4D72}" srcOrd="0" destOrd="0" presId="urn:microsoft.com/office/officeart/2005/8/layout/hProcess10"/>
    <dgm:cxn modelId="{6FC0CD00-E635-4F99-82D7-A2FD87D9D3FA}" type="presParOf" srcId="{B7EB47B5-19CA-4DAC-987D-33384E85CC15}" destId="{E9A3EE36-8AF7-4C75-8E89-E9230629B279}" srcOrd="1" destOrd="0" presId="urn:microsoft.com/office/officeart/2005/8/layout/hProcess10"/>
    <dgm:cxn modelId="{5AC73577-8508-4953-9113-778F2303F396}" type="presParOf" srcId="{B6CA70BD-92FC-4AF5-998F-AE890F89D4B6}" destId="{33E05970-1440-4F9C-A8C2-D22F8D4D56D6}" srcOrd="3" destOrd="0" presId="urn:microsoft.com/office/officeart/2005/8/layout/hProcess10"/>
    <dgm:cxn modelId="{297107C7-9A37-41CC-B20C-5ED6063BFFF5}" type="presParOf" srcId="{33E05970-1440-4F9C-A8C2-D22F8D4D56D6}" destId="{C9B0ED65-95C9-408E-98EB-3E3528E44D70}" srcOrd="0" destOrd="0" presId="urn:microsoft.com/office/officeart/2005/8/layout/hProcess10"/>
    <dgm:cxn modelId="{E71965AA-C61E-4332-8C37-68F1AFB61ADD}" type="presParOf" srcId="{B6CA70BD-92FC-4AF5-998F-AE890F89D4B6}" destId="{2D6F9D2F-AB90-4E27-9889-61BEEA9C8ED2}" srcOrd="4" destOrd="0" presId="urn:microsoft.com/office/officeart/2005/8/layout/hProcess10"/>
    <dgm:cxn modelId="{5A668BB3-C44D-44B4-9A8F-7D7414AAE9B8}" type="presParOf" srcId="{2D6F9D2F-AB90-4E27-9889-61BEEA9C8ED2}" destId="{BEC664A5-4D19-4494-85BB-823EADC4275D}" srcOrd="0" destOrd="0" presId="urn:microsoft.com/office/officeart/2005/8/layout/hProcess10"/>
    <dgm:cxn modelId="{3D51470E-6573-4F1B-891F-1BC77785C898}" type="presParOf" srcId="{2D6F9D2F-AB90-4E27-9889-61BEEA9C8ED2}" destId="{051E9EEF-4ED6-47FD-95DD-085D9D830BD6}" srcOrd="1" destOrd="0" presId="urn:microsoft.com/office/officeart/2005/8/layout/hProcess10"/>
    <dgm:cxn modelId="{2E7C7B0F-F896-459A-9A07-499D02CBC369}" type="presParOf" srcId="{B6CA70BD-92FC-4AF5-998F-AE890F89D4B6}" destId="{8F5AC8D0-2E64-45AB-8EED-DA25519ED881}" srcOrd="5" destOrd="0" presId="urn:microsoft.com/office/officeart/2005/8/layout/hProcess10"/>
    <dgm:cxn modelId="{3D899897-9A9D-4283-865B-2B591170662D}" type="presParOf" srcId="{8F5AC8D0-2E64-45AB-8EED-DA25519ED881}" destId="{E7AAF119-E0D0-43A0-8125-7038B800AD48}" srcOrd="0" destOrd="0" presId="urn:microsoft.com/office/officeart/2005/8/layout/hProcess10"/>
    <dgm:cxn modelId="{61C01DFF-61F6-4836-BD19-E643A33903F3}" type="presParOf" srcId="{B6CA70BD-92FC-4AF5-998F-AE890F89D4B6}" destId="{53271473-6FB4-4396-AB43-98729F5B15E9}" srcOrd="6" destOrd="0" presId="urn:microsoft.com/office/officeart/2005/8/layout/hProcess10"/>
    <dgm:cxn modelId="{4EC850EE-207F-409D-8EEF-3AD9C73FF788}" type="presParOf" srcId="{53271473-6FB4-4396-AB43-98729F5B15E9}" destId="{7DD260DA-CBA5-4BEF-99F5-E71B3DC02B3E}" srcOrd="0" destOrd="0" presId="urn:microsoft.com/office/officeart/2005/8/layout/hProcess10"/>
    <dgm:cxn modelId="{47C04C8C-7026-4B8B-AA39-F672B9FC1E84}" type="presParOf" srcId="{53271473-6FB4-4396-AB43-98729F5B15E9}" destId="{CFF65680-183B-4A59-A9FA-31F42B486D16}" srcOrd="1" destOrd="0" presId="urn:microsoft.com/office/officeart/2005/8/layout/hProcess10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hProcess10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ECB25AB-2BD7-4AAF-8AAF-9A9B66F84BBF}">
      <dgm:prSet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100 млн. руб.</a:t>
          </a:r>
          <a:endParaRPr lang="ru-RU" sz="4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8E35BFC-2FB8-4D2E-ACD9-D0893AA0C859}" type="sibTrans" cxnId="{F885490B-102E-47EE-A408-AA00C58097AC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E77065-6024-4D64-844C-DB67AD15ADD0}" type="parTrans" cxnId="{F885490B-102E-47EE-A408-AA00C58097AC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D1272BC-4392-411C-B024-4C83E0C7E9E1}">
      <dgm:prSet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ТВ</a:t>
          </a:r>
        </a:p>
      </dgm:t>
    </dgm:pt>
    <dgm:pt modelId="{8DEFDD78-CEFF-49E4-8317-FEE83A5C08CA}" type="sibTrans" cxnId="{1A4958F5-C87D-4E37-B8EE-FA1F1A65F4C2}">
      <dgm:prSet custT="1"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90D1F52-66CD-4B56-A831-55BADCFCB830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Промоутеры</a:t>
          </a:r>
        </a:p>
        <a:p>
          <a:pPr algn="ctr"/>
          <a:endParaRPr lang="ru-RU" sz="2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Телефоны</a:t>
          </a:r>
          <a:endParaRPr lang="ru-RU" sz="4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268E98A-9F92-4A6F-AA27-27C7C25B262B}" type="sibTrans" cxnId="{4759BE09-FFFA-417A-B3BE-9E171F2EB0AF}">
      <dgm:prSet custT="1"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61F1FC-DB1C-4E6C-BB20-F3F825B33F2A}" type="parTrans" cxnId="{4759BE09-FFFA-417A-B3BE-9E171F2EB0AF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97B9DE-FFA0-412D-AF51-33B961AB6113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Завод</a:t>
          </a: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Экскурсии</a:t>
          </a: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Телефоны</a:t>
          </a: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Видео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CA70BD-92FC-4AF5-998F-AE890F89D4B6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3DBF59-02D5-4DB4-A876-601A5E09A1DE}" type="pres">
      <dgm:prSet presAssocID="{7697B9DE-FFA0-412D-AF51-33B961AB6113}" presName="composite" presStyleCnt="0"/>
      <dgm:spPr/>
    </dgm:pt>
    <dgm:pt modelId="{107A954A-2CBC-4E82-9804-FB2F59F05BAF}" type="pres">
      <dgm:prSet presAssocID="{7697B9DE-FFA0-412D-AF51-33B961AB6113}" presName="imagSh" presStyleLbl="b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DEAE6B5-CE4A-4D1E-87DA-A28AC2DFA20D}" type="pres">
      <dgm:prSet presAssocID="{7697B9DE-FFA0-412D-AF51-33B961AB6113}" presName="txNode" presStyleLbl="node1" presStyleIdx="0" presStyleCnt="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605816-9FD6-48BF-9E8D-AC3DCEC29E45}" type="pres">
      <dgm:prSet presAssocID="{4F42FCFF-E944-4408-9DBD-7DA1547BE899}" presName="sibTrans" presStyleLbl="sibTrans2D1" presStyleIdx="0" presStyleCnt="3"/>
      <dgm:spPr/>
      <dgm:t>
        <a:bodyPr/>
        <a:lstStyle/>
        <a:p>
          <a:endParaRPr lang="ru-RU"/>
        </a:p>
      </dgm:t>
    </dgm:pt>
    <dgm:pt modelId="{3053C755-05F9-4C07-84E3-AF65A4436947}" type="pres">
      <dgm:prSet presAssocID="{4F42FCFF-E944-4408-9DBD-7DA1547BE899}" presName="connTx" presStyleLbl="sibTrans2D1" presStyleIdx="0" presStyleCnt="3"/>
      <dgm:spPr/>
      <dgm:t>
        <a:bodyPr/>
        <a:lstStyle/>
        <a:p>
          <a:endParaRPr lang="ru-RU"/>
        </a:p>
      </dgm:t>
    </dgm:pt>
    <dgm:pt modelId="{B7EB47B5-19CA-4DAC-987D-33384E85CC15}" type="pres">
      <dgm:prSet presAssocID="{590D1F52-66CD-4B56-A831-55BADCFCB830}" presName="composite" presStyleCnt="0"/>
      <dgm:spPr/>
    </dgm:pt>
    <dgm:pt modelId="{0B63E76E-699F-4FE1-8A0C-1ECC9BFB4D72}" type="pres">
      <dgm:prSet presAssocID="{590D1F52-66CD-4B56-A831-55BADCFCB830}" presName="imagSh" presStyleLbl="b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9A3EE36-8AF7-4C75-8E89-E9230629B279}" type="pres">
      <dgm:prSet presAssocID="{590D1F52-66CD-4B56-A831-55BADCFCB830}" presName="txNode" presStyleLbl="node1" presStyleIdx="1" presStyleCnt="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05970-1440-4F9C-A8C2-D22F8D4D56D6}" type="pres">
      <dgm:prSet presAssocID="{5268E98A-9F92-4A6F-AA27-27C7C25B262B}" presName="sibTrans" presStyleLbl="sibTrans2D1" presStyleIdx="1" presStyleCnt="3"/>
      <dgm:spPr/>
      <dgm:t>
        <a:bodyPr/>
        <a:lstStyle/>
        <a:p>
          <a:endParaRPr lang="ru-RU"/>
        </a:p>
      </dgm:t>
    </dgm:pt>
    <dgm:pt modelId="{C9B0ED65-95C9-408E-98EB-3E3528E44D70}" type="pres">
      <dgm:prSet presAssocID="{5268E98A-9F92-4A6F-AA27-27C7C25B262B}" presName="connTx" presStyleLbl="sibTrans2D1" presStyleIdx="1" presStyleCnt="3"/>
      <dgm:spPr/>
      <dgm:t>
        <a:bodyPr/>
        <a:lstStyle/>
        <a:p>
          <a:endParaRPr lang="ru-RU"/>
        </a:p>
      </dgm:t>
    </dgm:pt>
    <dgm:pt modelId="{2D6F9D2F-AB90-4E27-9889-61BEEA9C8ED2}" type="pres">
      <dgm:prSet presAssocID="{ED1272BC-4392-411C-B024-4C83E0C7E9E1}" presName="composite" presStyleCnt="0"/>
      <dgm:spPr/>
    </dgm:pt>
    <dgm:pt modelId="{BEC664A5-4D19-4494-85BB-823EADC4275D}" type="pres">
      <dgm:prSet presAssocID="{ED1272BC-4392-411C-B024-4C83E0C7E9E1}" presName="imagSh" presStyleLbl="b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51E9EEF-4ED6-47FD-95DD-085D9D830BD6}" type="pres">
      <dgm:prSet presAssocID="{ED1272BC-4392-411C-B024-4C83E0C7E9E1}" presName="txNode" presStyleLbl="node1" presStyleIdx="2" presStyleCnt="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5AC8D0-2E64-45AB-8EED-DA25519ED881}" type="pres">
      <dgm:prSet presAssocID="{8DEFDD78-CEFF-49E4-8317-FEE83A5C08CA}" presName="sibTrans" presStyleLbl="sibTrans2D1" presStyleIdx="2" presStyleCnt="3"/>
      <dgm:spPr/>
      <dgm:t>
        <a:bodyPr/>
        <a:lstStyle/>
        <a:p>
          <a:endParaRPr lang="ru-RU"/>
        </a:p>
      </dgm:t>
    </dgm:pt>
    <dgm:pt modelId="{E7AAF119-E0D0-43A0-8125-7038B800AD48}" type="pres">
      <dgm:prSet presAssocID="{8DEFDD78-CEFF-49E4-8317-FEE83A5C08CA}" presName="connTx" presStyleLbl="sibTrans2D1" presStyleIdx="2" presStyleCnt="3"/>
      <dgm:spPr/>
      <dgm:t>
        <a:bodyPr/>
        <a:lstStyle/>
        <a:p>
          <a:endParaRPr lang="ru-RU"/>
        </a:p>
      </dgm:t>
    </dgm:pt>
    <dgm:pt modelId="{53271473-6FB4-4396-AB43-98729F5B15E9}" type="pres">
      <dgm:prSet presAssocID="{0ECB25AB-2BD7-4AAF-8AAF-9A9B66F84BBF}" presName="composite" presStyleCnt="0"/>
      <dgm:spPr/>
    </dgm:pt>
    <dgm:pt modelId="{7DD260DA-CBA5-4BEF-99F5-E71B3DC02B3E}" type="pres">
      <dgm:prSet presAssocID="{0ECB25AB-2BD7-4AAF-8AAF-9A9B66F84BBF}" presName="imagSh" presStyleLbl="b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FF65680-183B-4A59-A9FA-31F42B486D16}" type="pres">
      <dgm:prSet presAssocID="{0ECB25AB-2BD7-4AAF-8AAF-9A9B66F84BBF}" presName="txNode" presStyleLbl="node1" presStyleIdx="3" presStyleCnt="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815AF0-BFF7-4D2B-8DAD-671F23FC56B0}" type="presOf" srcId="{4F42FCFF-E944-4408-9DBD-7DA1547BE899}" destId="{4A605816-9FD6-48BF-9E8D-AC3DCEC29E45}" srcOrd="0" destOrd="0" presId="urn:microsoft.com/office/officeart/2005/8/layout/hProcess10"/>
    <dgm:cxn modelId="{0342B54B-73B1-480A-B473-6841191CC0DA}" type="presOf" srcId="{7697B9DE-FFA0-412D-AF51-33B961AB6113}" destId="{6DEAE6B5-CE4A-4D1E-87DA-A28AC2DFA20D}" srcOrd="0" destOrd="0" presId="urn:microsoft.com/office/officeart/2005/8/layout/hProcess10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7A40C93D-2CBE-4403-9E11-DFAE9DA64BC9}" type="presOf" srcId="{ED1272BC-4392-411C-B024-4C83E0C7E9E1}" destId="{051E9EEF-4ED6-47FD-95DD-085D9D830BD6}" srcOrd="0" destOrd="0" presId="urn:microsoft.com/office/officeart/2005/8/layout/hProcess10"/>
    <dgm:cxn modelId="{F885490B-102E-47EE-A408-AA00C58097AC}" srcId="{A4BA1B27-847E-424E-B340-45F857D129DA}" destId="{0ECB25AB-2BD7-4AAF-8AAF-9A9B66F84BBF}" srcOrd="3" destOrd="0" parTransId="{63E77065-6024-4D64-844C-DB67AD15ADD0}" sibTransId="{28E35BFC-2FB8-4D2E-ACD9-D0893AA0C859}"/>
    <dgm:cxn modelId="{DD9F2FED-1EFD-4F00-86B9-6F44DC2CEF18}" type="presOf" srcId="{A4BA1B27-847E-424E-B340-45F857D129DA}" destId="{B6CA70BD-92FC-4AF5-998F-AE890F89D4B6}" srcOrd="0" destOrd="0" presId="urn:microsoft.com/office/officeart/2005/8/layout/hProcess10"/>
    <dgm:cxn modelId="{4759BE09-FFFA-417A-B3BE-9E171F2EB0AF}" srcId="{A4BA1B27-847E-424E-B340-45F857D129DA}" destId="{590D1F52-66CD-4B56-A831-55BADCFCB830}" srcOrd="1" destOrd="0" parTransId="{B361F1FC-DB1C-4E6C-BB20-F3F825B33F2A}" sibTransId="{5268E98A-9F92-4A6F-AA27-27C7C25B262B}"/>
    <dgm:cxn modelId="{352CA985-5790-4A28-84D1-E40B37610D30}" type="presOf" srcId="{8DEFDD78-CEFF-49E4-8317-FEE83A5C08CA}" destId="{E7AAF119-E0D0-43A0-8125-7038B800AD48}" srcOrd="1" destOrd="0" presId="urn:microsoft.com/office/officeart/2005/8/layout/hProcess10"/>
    <dgm:cxn modelId="{D79D3575-F2D5-40F4-B71D-3768E18C8F1C}" type="presOf" srcId="{5268E98A-9F92-4A6F-AA27-27C7C25B262B}" destId="{C9B0ED65-95C9-408E-98EB-3E3528E44D70}" srcOrd="1" destOrd="0" presId="urn:microsoft.com/office/officeart/2005/8/layout/hProcess10"/>
    <dgm:cxn modelId="{1A4958F5-C87D-4E37-B8EE-FA1F1A65F4C2}" srcId="{A4BA1B27-847E-424E-B340-45F857D129DA}" destId="{ED1272BC-4392-411C-B024-4C83E0C7E9E1}" srcOrd="2" destOrd="0" parTransId="{1D32B785-A03F-438B-8A2F-4CAF413E63D9}" sibTransId="{8DEFDD78-CEFF-49E4-8317-FEE83A5C08CA}"/>
    <dgm:cxn modelId="{B987DC68-5ADC-4465-86FD-B5E334030C64}" type="presOf" srcId="{590D1F52-66CD-4B56-A831-55BADCFCB830}" destId="{E9A3EE36-8AF7-4C75-8E89-E9230629B279}" srcOrd="0" destOrd="0" presId="urn:microsoft.com/office/officeart/2005/8/layout/hProcess10"/>
    <dgm:cxn modelId="{04E09F7B-F2AD-4762-A006-403E538BA3D7}" type="presOf" srcId="{4F42FCFF-E944-4408-9DBD-7DA1547BE899}" destId="{3053C755-05F9-4C07-84E3-AF65A4436947}" srcOrd="1" destOrd="0" presId="urn:microsoft.com/office/officeart/2005/8/layout/hProcess10"/>
    <dgm:cxn modelId="{BE6FE17A-C4A6-4869-A4DD-AC9CCC578AF7}" type="presOf" srcId="{0ECB25AB-2BD7-4AAF-8AAF-9A9B66F84BBF}" destId="{CFF65680-183B-4A59-A9FA-31F42B486D16}" srcOrd="0" destOrd="0" presId="urn:microsoft.com/office/officeart/2005/8/layout/hProcess10"/>
    <dgm:cxn modelId="{B3AD39CE-9523-42B2-8C75-60791AB854E6}" type="presOf" srcId="{5268E98A-9F92-4A6F-AA27-27C7C25B262B}" destId="{33E05970-1440-4F9C-A8C2-D22F8D4D56D6}" srcOrd="0" destOrd="0" presId="urn:microsoft.com/office/officeart/2005/8/layout/hProcess10"/>
    <dgm:cxn modelId="{4C93DADE-69E4-4F48-9B67-5346F90AAE76}" type="presOf" srcId="{8DEFDD78-CEFF-49E4-8317-FEE83A5C08CA}" destId="{8F5AC8D0-2E64-45AB-8EED-DA25519ED881}" srcOrd="0" destOrd="0" presId="urn:microsoft.com/office/officeart/2005/8/layout/hProcess10"/>
    <dgm:cxn modelId="{9C98F50A-9997-443D-9B4F-61F8835D0882}" type="presParOf" srcId="{B6CA70BD-92FC-4AF5-998F-AE890F89D4B6}" destId="{343DBF59-02D5-4DB4-A876-601A5E09A1DE}" srcOrd="0" destOrd="0" presId="urn:microsoft.com/office/officeart/2005/8/layout/hProcess10"/>
    <dgm:cxn modelId="{66B77566-5201-41B5-97DF-034B1A5D1605}" type="presParOf" srcId="{343DBF59-02D5-4DB4-A876-601A5E09A1DE}" destId="{107A954A-2CBC-4E82-9804-FB2F59F05BAF}" srcOrd="0" destOrd="0" presId="urn:microsoft.com/office/officeart/2005/8/layout/hProcess10"/>
    <dgm:cxn modelId="{E4225E0D-8DCA-49ED-9C13-094174F56382}" type="presParOf" srcId="{343DBF59-02D5-4DB4-A876-601A5E09A1DE}" destId="{6DEAE6B5-CE4A-4D1E-87DA-A28AC2DFA20D}" srcOrd="1" destOrd="0" presId="urn:microsoft.com/office/officeart/2005/8/layout/hProcess10"/>
    <dgm:cxn modelId="{0E4A6CCA-9311-46CC-9B49-BEC4E6AA77E6}" type="presParOf" srcId="{B6CA70BD-92FC-4AF5-998F-AE890F89D4B6}" destId="{4A605816-9FD6-48BF-9E8D-AC3DCEC29E45}" srcOrd="1" destOrd="0" presId="urn:microsoft.com/office/officeart/2005/8/layout/hProcess10"/>
    <dgm:cxn modelId="{847C96E0-F3FB-4B33-984D-AA2177A85900}" type="presParOf" srcId="{4A605816-9FD6-48BF-9E8D-AC3DCEC29E45}" destId="{3053C755-05F9-4C07-84E3-AF65A4436947}" srcOrd="0" destOrd="0" presId="urn:microsoft.com/office/officeart/2005/8/layout/hProcess10"/>
    <dgm:cxn modelId="{68596789-6C55-4538-92D7-5AE596103157}" type="presParOf" srcId="{B6CA70BD-92FC-4AF5-998F-AE890F89D4B6}" destId="{B7EB47B5-19CA-4DAC-987D-33384E85CC15}" srcOrd="2" destOrd="0" presId="urn:microsoft.com/office/officeart/2005/8/layout/hProcess10"/>
    <dgm:cxn modelId="{6C6AFCAC-E044-44F9-A549-C886BF0F7A06}" type="presParOf" srcId="{B7EB47B5-19CA-4DAC-987D-33384E85CC15}" destId="{0B63E76E-699F-4FE1-8A0C-1ECC9BFB4D72}" srcOrd="0" destOrd="0" presId="urn:microsoft.com/office/officeart/2005/8/layout/hProcess10"/>
    <dgm:cxn modelId="{72F49432-E27E-4635-A731-758D76B4827B}" type="presParOf" srcId="{B7EB47B5-19CA-4DAC-987D-33384E85CC15}" destId="{E9A3EE36-8AF7-4C75-8E89-E9230629B279}" srcOrd="1" destOrd="0" presId="urn:microsoft.com/office/officeart/2005/8/layout/hProcess10"/>
    <dgm:cxn modelId="{DE4914EA-24E5-42C6-A3B1-377CE858B608}" type="presParOf" srcId="{B6CA70BD-92FC-4AF5-998F-AE890F89D4B6}" destId="{33E05970-1440-4F9C-A8C2-D22F8D4D56D6}" srcOrd="3" destOrd="0" presId="urn:microsoft.com/office/officeart/2005/8/layout/hProcess10"/>
    <dgm:cxn modelId="{CA6130BD-C9EF-464D-BAA5-FFA894D561E0}" type="presParOf" srcId="{33E05970-1440-4F9C-A8C2-D22F8D4D56D6}" destId="{C9B0ED65-95C9-408E-98EB-3E3528E44D70}" srcOrd="0" destOrd="0" presId="urn:microsoft.com/office/officeart/2005/8/layout/hProcess10"/>
    <dgm:cxn modelId="{7D737A6C-2A4F-42BA-AA46-957BB87F0661}" type="presParOf" srcId="{B6CA70BD-92FC-4AF5-998F-AE890F89D4B6}" destId="{2D6F9D2F-AB90-4E27-9889-61BEEA9C8ED2}" srcOrd="4" destOrd="0" presId="urn:microsoft.com/office/officeart/2005/8/layout/hProcess10"/>
    <dgm:cxn modelId="{30FFB2F8-910E-4EB2-A7BB-DD9666A35258}" type="presParOf" srcId="{2D6F9D2F-AB90-4E27-9889-61BEEA9C8ED2}" destId="{BEC664A5-4D19-4494-85BB-823EADC4275D}" srcOrd="0" destOrd="0" presId="urn:microsoft.com/office/officeart/2005/8/layout/hProcess10"/>
    <dgm:cxn modelId="{FE5B88E7-50AD-4399-BCEB-759224FE172B}" type="presParOf" srcId="{2D6F9D2F-AB90-4E27-9889-61BEEA9C8ED2}" destId="{051E9EEF-4ED6-47FD-95DD-085D9D830BD6}" srcOrd="1" destOrd="0" presId="urn:microsoft.com/office/officeart/2005/8/layout/hProcess10"/>
    <dgm:cxn modelId="{4A141DF9-E367-4D14-AA83-EF7D4E393808}" type="presParOf" srcId="{B6CA70BD-92FC-4AF5-998F-AE890F89D4B6}" destId="{8F5AC8D0-2E64-45AB-8EED-DA25519ED881}" srcOrd="5" destOrd="0" presId="urn:microsoft.com/office/officeart/2005/8/layout/hProcess10"/>
    <dgm:cxn modelId="{F1E23F45-3039-4AE5-9C81-ECB04D1BF6FC}" type="presParOf" srcId="{8F5AC8D0-2E64-45AB-8EED-DA25519ED881}" destId="{E7AAF119-E0D0-43A0-8125-7038B800AD48}" srcOrd="0" destOrd="0" presId="urn:microsoft.com/office/officeart/2005/8/layout/hProcess10"/>
    <dgm:cxn modelId="{BC6DC6F2-49FD-40F6-8858-B26FF4956D8D}" type="presParOf" srcId="{B6CA70BD-92FC-4AF5-998F-AE890F89D4B6}" destId="{53271473-6FB4-4396-AB43-98729F5B15E9}" srcOrd="6" destOrd="0" presId="urn:microsoft.com/office/officeart/2005/8/layout/hProcess10"/>
    <dgm:cxn modelId="{C1D5A650-41CD-4DAD-8B2B-5302F0317D0E}" type="presParOf" srcId="{53271473-6FB4-4396-AB43-98729F5B15E9}" destId="{7DD260DA-CBA5-4BEF-99F5-E71B3DC02B3E}" srcOrd="0" destOrd="0" presId="urn:microsoft.com/office/officeart/2005/8/layout/hProcess10"/>
    <dgm:cxn modelId="{DE843C01-47A1-4358-8FD3-4582245AA840}" type="presParOf" srcId="{53271473-6FB4-4396-AB43-98729F5B15E9}" destId="{CFF65680-183B-4A59-A9FA-31F42B486D16}" srcOrd="1" destOrd="0" presId="urn:microsoft.com/office/officeart/2005/8/layout/hProcess10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38F3E3-01F8-4F33-BBF1-23D840B984F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30A710-CC9B-42CB-B55F-EF10E117BB8B}">
      <dgm:prSet phldrT="[Текст]" custT="1"/>
      <dgm:spPr>
        <a:solidFill>
          <a:srgbClr val="00B0F0"/>
        </a:solidFill>
      </dgm:spPr>
      <dgm:t>
        <a:bodyPr/>
        <a:lstStyle/>
        <a:p>
          <a:pPr algn="ctr"/>
          <a:r>
            <a:rPr lang="ru-RU" sz="6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Киров</a:t>
          </a:r>
          <a:endParaRPr lang="ru-RU" sz="6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578B4EB-C9FF-469B-BF82-90017B5DE2AF}" type="parTrans" cxnId="{FCBC1964-D32E-4DA5-B82F-E2786FF252EE}">
      <dgm:prSet/>
      <dgm:spPr/>
      <dgm:t>
        <a:bodyPr/>
        <a:lstStyle/>
        <a:p>
          <a:endParaRPr lang="ru-RU" sz="2000"/>
        </a:p>
      </dgm:t>
    </dgm:pt>
    <dgm:pt modelId="{7B4EC8FE-F022-41DA-8279-5D30D1D95132}" type="sibTrans" cxnId="{FCBC1964-D32E-4DA5-B82F-E2786FF252EE}">
      <dgm:prSet/>
      <dgm:spPr/>
      <dgm:t>
        <a:bodyPr/>
        <a:lstStyle/>
        <a:p>
          <a:endParaRPr lang="ru-RU" sz="2000"/>
        </a:p>
      </dgm:t>
    </dgm:pt>
    <dgm:pt modelId="{DC8CC80B-3D08-44C8-8F62-5E3C522AFDEA}">
      <dgm:prSet phldrT="[Текст]" custT="1"/>
      <dgm:spPr/>
      <dgm:t>
        <a:bodyPr/>
        <a:lstStyle/>
        <a:p>
          <a:endParaRPr lang="ru-RU" sz="500" dirty="0"/>
        </a:p>
      </dgm:t>
    </dgm:pt>
    <dgm:pt modelId="{080B7285-F0AE-4B5E-A5D7-40EA56787FE9}" type="parTrans" cxnId="{8CEEA2FE-491C-4A9B-B6C1-7BE988009003}">
      <dgm:prSet/>
      <dgm:spPr/>
      <dgm:t>
        <a:bodyPr/>
        <a:lstStyle/>
        <a:p>
          <a:endParaRPr lang="ru-RU" sz="2000"/>
        </a:p>
      </dgm:t>
    </dgm:pt>
    <dgm:pt modelId="{E2C6FCFF-CA74-4A56-B71B-A8722EC16BB1}" type="sibTrans" cxnId="{8CEEA2FE-491C-4A9B-B6C1-7BE988009003}">
      <dgm:prSet/>
      <dgm:spPr/>
      <dgm:t>
        <a:bodyPr/>
        <a:lstStyle/>
        <a:p>
          <a:endParaRPr lang="ru-RU" sz="2000"/>
        </a:p>
      </dgm:t>
    </dgm:pt>
    <dgm:pt modelId="{0FE92E2C-529D-4114-9992-706933D5CF27}">
      <dgm:prSet phldrT="[Текст]" custT="1"/>
      <dgm:spPr>
        <a:solidFill>
          <a:srgbClr val="00B0F0"/>
        </a:solidFill>
      </dgm:spPr>
      <dgm:t>
        <a:bodyPr/>
        <a:lstStyle/>
        <a:p>
          <a:pPr algn="ctr"/>
          <a:r>
            <a:rPr lang="ru-RU" sz="6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Пермь</a:t>
          </a:r>
          <a:endParaRPr lang="ru-RU" sz="6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2EC81BE-925D-4159-893E-53E7A34F9DB7}" type="parTrans" cxnId="{33DFE6CD-4D43-43FE-8593-E9F3BDD41955}">
      <dgm:prSet/>
      <dgm:spPr/>
      <dgm:t>
        <a:bodyPr/>
        <a:lstStyle/>
        <a:p>
          <a:endParaRPr lang="ru-RU" sz="2000"/>
        </a:p>
      </dgm:t>
    </dgm:pt>
    <dgm:pt modelId="{58242C96-96A1-4C50-AD78-AC95521D8FCB}" type="sibTrans" cxnId="{33DFE6CD-4D43-43FE-8593-E9F3BDD41955}">
      <dgm:prSet/>
      <dgm:spPr/>
      <dgm:t>
        <a:bodyPr/>
        <a:lstStyle/>
        <a:p>
          <a:endParaRPr lang="ru-RU" sz="2000"/>
        </a:p>
      </dgm:t>
    </dgm:pt>
    <dgm:pt modelId="{85535871-1A3B-4599-A5F0-13313FA1E913}">
      <dgm:prSet custT="1"/>
      <dgm:spPr>
        <a:solidFill>
          <a:srgbClr val="00B0F0"/>
        </a:solidFill>
      </dgm:spPr>
      <dgm:t>
        <a:bodyPr/>
        <a:lstStyle/>
        <a:p>
          <a:pPr algn="ctr"/>
          <a:r>
            <a:rPr lang="ru-RU" sz="6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Казань</a:t>
          </a:r>
          <a:endParaRPr lang="ru-RU" sz="6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9F2D80F-1DC5-44AC-8252-E0C0E4FA5692}" type="parTrans" cxnId="{0A2B5BCD-2299-4F6A-A22B-BF2312A532A5}">
      <dgm:prSet/>
      <dgm:spPr/>
      <dgm:t>
        <a:bodyPr/>
        <a:lstStyle/>
        <a:p>
          <a:endParaRPr lang="ru-RU" sz="2000"/>
        </a:p>
      </dgm:t>
    </dgm:pt>
    <dgm:pt modelId="{77164CF9-CB38-4C77-8506-E2707C0C157C}" type="sibTrans" cxnId="{0A2B5BCD-2299-4F6A-A22B-BF2312A532A5}">
      <dgm:prSet/>
      <dgm:spPr/>
      <dgm:t>
        <a:bodyPr/>
        <a:lstStyle/>
        <a:p>
          <a:endParaRPr lang="ru-RU" sz="2000"/>
        </a:p>
      </dgm:t>
    </dgm:pt>
    <dgm:pt modelId="{09EC7439-9D25-410A-8D3B-D555EF67EB76}">
      <dgm:prSet custT="1"/>
      <dgm:spPr>
        <a:solidFill>
          <a:srgbClr val="00B0F0"/>
        </a:solidFill>
      </dgm:spPr>
      <dgm:t>
        <a:bodyPr/>
        <a:lstStyle/>
        <a:p>
          <a:pPr algn="ctr"/>
          <a:r>
            <a:rPr lang="ru-RU" sz="6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Донецк</a:t>
          </a:r>
          <a:endParaRPr lang="ru-RU" sz="6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82DA4FB-6954-49A0-90B7-87DEB3731530}" type="parTrans" cxnId="{853B4107-D09D-4674-A081-A01F4D651A46}">
      <dgm:prSet/>
      <dgm:spPr/>
      <dgm:t>
        <a:bodyPr/>
        <a:lstStyle/>
        <a:p>
          <a:endParaRPr lang="ru-RU" sz="2000"/>
        </a:p>
      </dgm:t>
    </dgm:pt>
    <dgm:pt modelId="{80BD9442-2175-44C8-AFA3-9682BB269B28}" type="sibTrans" cxnId="{853B4107-D09D-4674-A081-A01F4D651A46}">
      <dgm:prSet/>
      <dgm:spPr/>
      <dgm:t>
        <a:bodyPr/>
        <a:lstStyle/>
        <a:p>
          <a:endParaRPr lang="ru-RU" sz="2000"/>
        </a:p>
      </dgm:t>
    </dgm:pt>
    <dgm:pt modelId="{56067B31-D719-4409-9349-335E6A062F5B}">
      <dgm:prSet custT="1"/>
      <dgm:spPr>
        <a:solidFill>
          <a:srgbClr val="00B0F0"/>
        </a:solidFill>
      </dgm:spPr>
      <dgm:t>
        <a:bodyPr/>
        <a:lstStyle/>
        <a:p>
          <a:pPr algn="ctr"/>
          <a:r>
            <a:rPr lang="ru-RU" sz="6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Киев</a:t>
          </a:r>
          <a:endParaRPr lang="ru-RU" sz="6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F251467-6487-4197-A930-B279660E5A35}" type="sibTrans" cxnId="{D101F2BE-4409-4577-A7CC-D344E24B8B80}">
      <dgm:prSet/>
      <dgm:spPr/>
      <dgm:t>
        <a:bodyPr/>
        <a:lstStyle/>
        <a:p>
          <a:endParaRPr lang="ru-RU" sz="2000"/>
        </a:p>
      </dgm:t>
    </dgm:pt>
    <dgm:pt modelId="{AAFBDCA8-265F-4762-9E1E-B9F94D060CBC}" type="parTrans" cxnId="{D101F2BE-4409-4577-A7CC-D344E24B8B80}">
      <dgm:prSet/>
      <dgm:spPr/>
      <dgm:t>
        <a:bodyPr/>
        <a:lstStyle/>
        <a:p>
          <a:endParaRPr lang="ru-RU" sz="2000"/>
        </a:p>
      </dgm:t>
    </dgm:pt>
    <dgm:pt modelId="{2E967727-1404-4F00-BEDE-EF21DEC491FD}" type="pres">
      <dgm:prSet presAssocID="{3538F3E3-01F8-4F33-BBF1-23D840B984F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98C912-E40F-4925-BF96-8C4C57237F60}" type="pres">
      <dgm:prSet presAssocID="{3230A710-CC9B-42CB-B55F-EF10E117BB8B}" presName="parentText" presStyleLbl="node1" presStyleIdx="0" presStyleCnt="5" custLinFactY="2409" custLinFactNeighborX="112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A01355-36B9-4545-9BCD-8A7E701F5C11}" type="pres">
      <dgm:prSet presAssocID="{3230A710-CC9B-42CB-B55F-EF10E117BB8B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A68A55-9C3F-4AB3-B10C-2D81AD961AD8}" type="pres">
      <dgm:prSet presAssocID="{0FE92E2C-529D-4114-9992-706933D5CF27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A525CF-735E-4C84-8263-C5CEF54F422A}" type="pres">
      <dgm:prSet presAssocID="{58242C96-96A1-4C50-AD78-AC95521D8FCB}" presName="spacer" presStyleCnt="0"/>
      <dgm:spPr/>
    </dgm:pt>
    <dgm:pt modelId="{88B59688-D9EA-465E-B157-A1B665C02065}" type="pres">
      <dgm:prSet presAssocID="{56067B31-D719-4409-9349-335E6A062F5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47B20C-2231-40A1-BD82-9F211DD19D0F}" type="pres">
      <dgm:prSet presAssocID="{7F251467-6487-4197-A930-B279660E5A35}" presName="spacer" presStyleCnt="0"/>
      <dgm:spPr/>
    </dgm:pt>
    <dgm:pt modelId="{32693E7E-1EFE-452A-9180-B0E6B7730B37}" type="pres">
      <dgm:prSet presAssocID="{85535871-1A3B-4599-A5F0-13313FA1E91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483E46-5981-44DF-9CB6-BF725FD2F5C8}" type="pres">
      <dgm:prSet presAssocID="{77164CF9-CB38-4C77-8506-E2707C0C157C}" presName="spacer" presStyleCnt="0"/>
      <dgm:spPr/>
    </dgm:pt>
    <dgm:pt modelId="{8A32F675-35E4-4235-BEB2-F1BC72D76CC4}" type="pres">
      <dgm:prSet presAssocID="{09EC7439-9D25-410A-8D3B-D555EF67EB7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3B4107-D09D-4674-A081-A01F4D651A46}" srcId="{3538F3E3-01F8-4F33-BBF1-23D840B984FF}" destId="{09EC7439-9D25-410A-8D3B-D555EF67EB76}" srcOrd="4" destOrd="0" parTransId="{C82DA4FB-6954-49A0-90B7-87DEB3731530}" sibTransId="{80BD9442-2175-44C8-AFA3-9682BB269B28}"/>
    <dgm:cxn modelId="{FCBC1964-D32E-4DA5-B82F-E2786FF252EE}" srcId="{3538F3E3-01F8-4F33-BBF1-23D840B984FF}" destId="{3230A710-CC9B-42CB-B55F-EF10E117BB8B}" srcOrd="0" destOrd="0" parTransId="{3578B4EB-C9FF-469B-BF82-90017B5DE2AF}" sibTransId="{7B4EC8FE-F022-41DA-8279-5D30D1D95132}"/>
    <dgm:cxn modelId="{33DFE6CD-4D43-43FE-8593-E9F3BDD41955}" srcId="{3538F3E3-01F8-4F33-BBF1-23D840B984FF}" destId="{0FE92E2C-529D-4114-9992-706933D5CF27}" srcOrd="1" destOrd="0" parTransId="{12EC81BE-925D-4159-893E-53E7A34F9DB7}" sibTransId="{58242C96-96A1-4C50-AD78-AC95521D8FCB}"/>
    <dgm:cxn modelId="{6B3E232B-B1DE-4D2B-BAAC-6A292B135E7D}" type="presOf" srcId="{DC8CC80B-3D08-44C8-8F62-5E3C522AFDEA}" destId="{90A01355-36B9-4545-9BCD-8A7E701F5C11}" srcOrd="0" destOrd="0" presId="urn:microsoft.com/office/officeart/2005/8/layout/vList2"/>
    <dgm:cxn modelId="{3BC627F1-0C83-4ED3-B849-8F2BED1AF9FB}" type="presOf" srcId="{3538F3E3-01F8-4F33-BBF1-23D840B984FF}" destId="{2E967727-1404-4F00-BEDE-EF21DEC491FD}" srcOrd="0" destOrd="0" presId="urn:microsoft.com/office/officeart/2005/8/layout/vList2"/>
    <dgm:cxn modelId="{0A2B5BCD-2299-4F6A-A22B-BF2312A532A5}" srcId="{3538F3E3-01F8-4F33-BBF1-23D840B984FF}" destId="{85535871-1A3B-4599-A5F0-13313FA1E913}" srcOrd="3" destOrd="0" parTransId="{39F2D80F-1DC5-44AC-8252-E0C0E4FA5692}" sibTransId="{77164CF9-CB38-4C77-8506-E2707C0C157C}"/>
    <dgm:cxn modelId="{6C686317-FDDC-49BB-99F0-F50098D75406}" type="presOf" srcId="{3230A710-CC9B-42CB-B55F-EF10E117BB8B}" destId="{C998C912-E40F-4925-BF96-8C4C57237F60}" srcOrd="0" destOrd="0" presId="urn:microsoft.com/office/officeart/2005/8/layout/vList2"/>
    <dgm:cxn modelId="{B6C6C763-9AFD-482D-B0E0-A4191C41F39F}" type="presOf" srcId="{0FE92E2C-529D-4114-9992-706933D5CF27}" destId="{10A68A55-9C3F-4AB3-B10C-2D81AD961AD8}" srcOrd="0" destOrd="0" presId="urn:microsoft.com/office/officeart/2005/8/layout/vList2"/>
    <dgm:cxn modelId="{3B342C2F-7E32-49AA-BA01-928B2B8973BA}" type="presOf" srcId="{56067B31-D719-4409-9349-335E6A062F5B}" destId="{88B59688-D9EA-465E-B157-A1B665C02065}" srcOrd="0" destOrd="0" presId="urn:microsoft.com/office/officeart/2005/8/layout/vList2"/>
    <dgm:cxn modelId="{0B428495-A3B9-423D-99F5-34C64FB654C3}" type="presOf" srcId="{85535871-1A3B-4599-A5F0-13313FA1E913}" destId="{32693E7E-1EFE-452A-9180-B0E6B7730B37}" srcOrd="0" destOrd="0" presId="urn:microsoft.com/office/officeart/2005/8/layout/vList2"/>
    <dgm:cxn modelId="{D101F2BE-4409-4577-A7CC-D344E24B8B80}" srcId="{3538F3E3-01F8-4F33-BBF1-23D840B984FF}" destId="{56067B31-D719-4409-9349-335E6A062F5B}" srcOrd="2" destOrd="0" parTransId="{AAFBDCA8-265F-4762-9E1E-B9F94D060CBC}" sibTransId="{7F251467-6487-4197-A930-B279660E5A35}"/>
    <dgm:cxn modelId="{8CEEA2FE-491C-4A9B-B6C1-7BE988009003}" srcId="{3230A710-CC9B-42CB-B55F-EF10E117BB8B}" destId="{DC8CC80B-3D08-44C8-8F62-5E3C522AFDEA}" srcOrd="0" destOrd="0" parTransId="{080B7285-F0AE-4B5E-A5D7-40EA56787FE9}" sibTransId="{E2C6FCFF-CA74-4A56-B71B-A8722EC16BB1}"/>
    <dgm:cxn modelId="{78F69A97-9C25-409E-A2AA-F76720D294A4}" type="presOf" srcId="{09EC7439-9D25-410A-8D3B-D555EF67EB76}" destId="{8A32F675-35E4-4235-BEB2-F1BC72D76CC4}" srcOrd="0" destOrd="0" presId="urn:microsoft.com/office/officeart/2005/8/layout/vList2"/>
    <dgm:cxn modelId="{945A37E2-985F-4705-87A5-F34DE56E0BB3}" type="presParOf" srcId="{2E967727-1404-4F00-BEDE-EF21DEC491FD}" destId="{C998C912-E40F-4925-BF96-8C4C57237F60}" srcOrd="0" destOrd="0" presId="urn:microsoft.com/office/officeart/2005/8/layout/vList2"/>
    <dgm:cxn modelId="{82928A83-4B36-467E-B341-5C179E1093B6}" type="presParOf" srcId="{2E967727-1404-4F00-BEDE-EF21DEC491FD}" destId="{90A01355-36B9-4545-9BCD-8A7E701F5C11}" srcOrd="1" destOrd="0" presId="urn:microsoft.com/office/officeart/2005/8/layout/vList2"/>
    <dgm:cxn modelId="{76AD2E1E-15F1-457A-84AC-D9B12B6E30F5}" type="presParOf" srcId="{2E967727-1404-4F00-BEDE-EF21DEC491FD}" destId="{10A68A55-9C3F-4AB3-B10C-2D81AD961AD8}" srcOrd="2" destOrd="0" presId="urn:microsoft.com/office/officeart/2005/8/layout/vList2"/>
    <dgm:cxn modelId="{2FF057FB-6828-4602-9FF9-2A82EC6E7A80}" type="presParOf" srcId="{2E967727-1404-4F00-BEDE-EF21DEC491FD}" destId="{64A525CF-735E-4C84-8263-C5CEF54F422A}" srcOrd="3" destOrd="0" presId="urn:microsoft.com/office/officeart/2005/8/layout/vList2"/>
    <dgm:cxn modelId="{D923691B-E09C-46E1-95A3-1A071A06ED27}" type="presParOf" srcId="{2E967727-1404-4F00-BEDE-EF21DEC491FD}" destId="{88B59688-D9EA-465E-B157-A1B665C02065}" srcOrd="4" destOrd="0" presId="urn:microsoft.com/office/officeart/2005/8/layout/vList2"/>
    <dgm:cxn modelId="{23AD6FF6-96C6-4F9F-85BE-9FC0345BAEF5}" type="presParOf" srcId="{2E967727-1404-4F00-BEDE-EF21DEC491FD}" destId="{B347B20C-2231-40A1-BD82-9F211DD19D0F}" srcOrd="5" destOrd="0" presId="urn:microsoft.com/office/officeart/2005/8/layout/vList2"/>
    <dgm:cxn modelId="{A7EAA8BC-AD53-4C91-8113-138E75107E13}" type="presParOf" srcId="{2E967727-1404-4F00-BEDE-EF21DEC491FD}" destId="{32693E7E-1EFE-452A-9180-B0E6B7730B37}" srcOrd="6" destOrd="0" presId="urn:microsoft.com/office/officeart/2005/8/layout/vList2"/>
    <dgm:cxn modelId="{F45A74B2-3156-4FC7-B967-7084328367FC}" type="presParOf" srcId="{2E967727-1404-4F00-BEDE-EF21DEC491FD}" destId="{A6483E46-5981-44DF-9CB6-BF725FD2F5C8}" srcOrd="7" destOrd="0" presId="urn:microsoft.com/office/officeart/2005/8/layout/vList2"/>
    <dgm:cxn modelId="{8310DC2D-32D7-416A-8929-56EFA1DB2E50}" type="presParOf" srcId="{2E967727-1404-4F00-BEDE-EF21DEC491FD}" destId="{8A32F675-35E4-4235-BEB2-F1BC72D76CC4}" srcOrd="8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hProcess10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ECB25AB-2BD7-4AAF-8AAF-9A9B66F84BBF}">
      <dgm:prSet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100 млн. руб.</a:t>
          </a:r>
          <a:endParaRPr lang="ru-RU" sz="4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8E35BFC-2FB8-4D2E-ACD9-D0893AA0C859}" type="sibTrans" cxnId="{F885490B-102E-47EE-A408-AA00C58097AC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E77065-6024-4D64-844C-DB67AD15ADD0}" type="parTrans" cxnId="{F885490B-102E-47EE-A408-AA00C58097AC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D1272BC-4392-411C-B024-4C83E0C7E9E1}">
      <dgm:prSet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ТВ</a:t>
          </a:r>
        </a:p>
      </dgm:t>
    </dgm:pt>
    <dgm:pt modelId="{8DEFDD78-CEFF-49E4-8317-FEE83A5C08CA}" type="sibTrans" cxnId="{1A4958F5-C87D-4E37-B8EE-FA1F1A65F4C2}">
      <dgm:prSet custT="1"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90D1F52-66CD-4B56-A831-55BADCFCB830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Промоутеры</a:t>
          </a:r>
        </a:p>
        <a:p>
          <a:pPr algn="ctr"/>
          <a:endParaRPr lang="ru-RU" sz="2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Телефоны</a:t>
          </a:r>
          <a:endParaRPr lang="ru-RU" sz="4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268E98A-9F92-4A6F-AA27-27C7C25B262B}" type="sibTrans" cxnId="{4759BE09-FFFA-417A-B3BE-9E171F2EB0AF}">
      <dgm:prSet custT="1"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61F1FC-DB1C-4E6C-BB20-F3F825B33F2A}" type="parTrans" cxnId="{4759BE09-FFFA-417A-B3BE-9E171F2EB0AF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97B9DE-FFA0-412D-AF51-33B961AB6113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Завод</a:t>
          </a: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Экскурсии</a:t>
          </a: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Телефоны</a:t>
          </a: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Видео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CA70BD-92FC-4AF5-998F-AE890F89D4B6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3DBF59-02D5-4DB4-A876-601A5E09A1DE}" type="pres">
      <dgm:prSet presAssocID="{7697B9DE-FFA0-412D-AF51-33B961AB6113}" presName="composite" presStyleCnt="0"/>
      <dgm:spPr/>
    </dgm:pt>
    <dgm:pt modelId="{107A954A-2CBC-4E82-9804-FB2F59F05BAF}" type="pres">
      <dgm:prSet presAssocID="{7697B9DE-FFA0-412D-AF51-33B961AB6113}" presName="imagSh" presStyleLbl="b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DEAE6B5-CE4A-4D1E-87DA-A28AC2DFA20D}" type="pres">
      <dgm:prSet presAssocID="{7697B9DE-FFA0-412D-AF51-33B961AB6113}" presName="txNode" presStyleLbl="node1" presStyleIdx="0" presStyleCnt="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605816-9FD6-48BF-9E8D-AC3DCEC29E45}" type="pres">
      <dgm:prSet presAssocID="{4F42FCFF-E944-4408-9DBD-7DA1547BE899}" presName="sibTrans" presStyleLbl="sibTrans2D1" presStyleIdx="0" presStyleCnt="3"/>
      <dgm:spPr/>
      <dgm:t>
        <a:bodyPr/>
        <a:lstStyle/>
        <a:p>
          <a:endParaRPr lang="ru-RU"/>
        </a:p>
      </dgm:t>
    </dgm:pt>
    <dgm:pt modelId="{3053C755-05F9-4C07-84E3-AF65A4436947}" type="pres">
      <dgm:prSet presAssocID="{4F42FCFF-E944-4408-9DBD-7DA1547BE899}" presName="connTx" presStyleLbl="sibTrans2D1" presStyleIdx="0" presStyleCnt="3"/>
      <dgm:spPr/>
      <dgm:t>
        <a:bodyPr/>
        <a:lstStyle/>
        <a:p>
          <a:endParaRPr lang="ru-RU"/>
        </a:p>
      </dgm:t>
    </dgm:pt>
    <dgm:pt modelId="{B7EB47B5-19CA-4DAC-987D-33384E85CC15}" type="pres">
      <dgm:prSet presAssocID="{590D1F52-66CD-4B56-A831-55BADCFCB830}" presName="composite" presStyleCnt="0"/>
      <dgm:spPr/>
    </dgm:pt>
    <dgm:pt modelId="{0B63E76E-699F-4FE1-8A0C-1ECC9BFB4D72}" type="pres">
      <dgm:prSet presAssocID="{590D1F52-66CD-4B56-A831-55BADCFCB830}" presName="imagSh" presStyleLbl="b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9A3EE36-8AF7-4C75-8E89-E9230629B279}" type="pres">
      <dgm:prSet presAssocID="{590D1F52-66CD-4B56-A831-55BADCFCB830}" presName="txNode" presStyleLbl="node1" presStyleIdx="1" presStyleCnt="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05970-1440-4F9C-A8C2-D22F8D4D56D6}" type="pres">
      <dgm:prSet presAssocID="{5268E98A-9F92-4A6F-AA27-27C7C25B262B}" presName="sibTrans" presStyleLbl="sibTrans2D1" presStyleIdx="1" presStyleCnt="3"/>
      <dgm:spPr/>
      <dgm:t>
        <a:bodyPr/>
        <a:lstStyle/>
        <a:p>
          <a:endParaRPr lang="ru-RU"/>
        </a:p>
      </dgm:t>
    </dgm:pt>
    <dgm:pt modelId="{C9B0ED65-95C9-408E-98EB-3E3528E44D70}" type="pres">
      <dgm:prSet presAssocID="{5268E98A-9F92-4A6F-AA27-27C7C25B262B}" presName="connTx" presStyleLbl="sibTrans2D1" presStyleIdx="1" presStyleCnt="3"/>
      <dgm:spPr/>
      <dgm:t>
        <a:bodyPr/>
        <a:lstStyle/>
        <a:p>
          <a:endParaRPr lang="ru-RU"/>
        </a:p>
      </dgm:t>
    </dgm:pt>
    <dgm:pt modelId="{2D6F9D2F-AB90-4E27-9889-61BEEA9C8ED2}" type="pres">
      <dgm:prSet presAssocID="{ED1272BC-4392-411C-B024-4C83E0C7E9E1}" presName="composite" presStyleCnt="0"/>
      <dgm:spPr/>
    </dgm:pt>
    <dgm:pt modelId="{BEC664A5-4D19-4494-85BB-823EADC4275D}" type="pres">
      <dgm:prSet presAssocID="{ED1272BC-4392-411C-B024-4C83E0C7E9E1}" presName="imagSh" presStyleLbl="b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51E9EEF-4ED6-47FD-95DD-085D9D830BD6}" type="pres">
      <dgm:prSet presAssocID="{ED1272BC-4392-411C-B024-4C83E0C7E9E1}" presName="txNode" presStyleLbl="node1" presStyleIdx="2" presStyleCnt="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5AC8D0-2E64-45AB-8EED-DA25519ED881}" type="pres">
      <dgm:prSet presAssocID="{8DEFDD78-CEFF-49E4-8317-FEE83A5C08CA}" presName="sibTrans" presStyleLbl="sibTrans2D1" presStyleIdx="2" presStyleCnt="3"/>
      <dgm:spPr/>
      <dgm:t>
        <a:bodyPr/>
        <a:lstStyle/>
        <a:p>
          <a:endParaRPr lang="ru-RU"/>
        </a:p>
      </dgm:t>
    </dgm:pt>
    <dgm:pt modelId="{E7AAF119-E0D0-43A0-8125-7038B800AD48}" type="pres">
      <dgm:prSet presAssocID="{8DEFDD78-CEFF-49E4-8317-FEE83A5C08CA}" presName="connTx" presStyleLbl="sibTrans2D1" presStyleIdx="2" presStyleCnt="3"/>
      <dgm:spPr/>
      <dgm:t>
        <a:bodyPr/>
        <a:lstStyle/>
        <a:p>
          <a:endParaRPr lang="ru-RU"/>
        </a:p>
      </dgm:t>
    </dgm:pt>
    <dgm:pt modelId="{53271473-6FB4-4396-AB43-98729F5B15E9}" type="pres">
      <dgm:prSet presAssocID="{0ECB25AB-2BD7-4AAF-8AAF-9A9B66F84BBF}" presName="composite" presStyleCnt="0"/>
      <dgm:spPr/>
    </dgm:pt>
    <dgm:pt modelId="{7DD260DA-CBA5-4BEF-99F5-E71B3DC02B3E}" type="pres">
      <dgm:prSet presAssocID="{0ECB25AB-2BD7-4AAF-8AAF-9A9B66F84BBF}" presName="imagSh" presStyleLbl="b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FF65680-183B-4A59-A9FA-31F42B486D16}" type="pres">
      <dgm:prSet presAssocID="{0ECB25AB-2BD7-4AAF-8AAF-9A9B66F84BBF}" presName="txNode" presStyleLbl="node1" presStyleIdx="3" presStyleCnt="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7CF05F-EE02-4441-A5A7-3B8ACB7439EB}" type="presOf" srcId="{7697B9DE-FFA0-412D-AF51-33B961AB6113}" destId="{6DEAE6B5-CE4A-4D1E-87DA-A28AC2DFA20D}" srcOrd="0" destOrd="0" presId="urn:microsoft.com/office/officeart/2005/8/layout/hProcess10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F14F6BDC-42F6-4873-A7E3-233CA26E4D47}" type="presOf" srcId="{ED1272BC-4392-411C-B024-4C83E0C7E9E1}" destId="{051E9EEF-4ED6-47FD-95DD-085D9D830BD6}" srcOrd="0" destOrd="0" presId="urn:microsoft.com/office/officeart/2005/8/layout/hProcess10"/>
    <dgm:cxn modelId="{F885490B-102E-47EE-A408-AA00C58097AC}" srcId="{A4BA1B27-847E-424E-B340-45F857D129DA}" destId="{0ECB25AB-2BD7-4AAF-8AAF-9A9B66F84BBF}" srcOrd="3" destOrd="0" parTransId="{63E77065-6024-4D64-844C-DB67AD15ADD0}" sibTransId="{28E35BFC-2FB8-4D2E-ACD9-D0893AA0C859}"/>
    <dgm:cxn modelId="{E79A7297-FC44-403D-994E-4074A463DFA6}" type="presOf" srcId="{590D1F52-66CD-4B56-A831-55BADCFCB830}" destId="{E9A3EE36-8AF7-4C75-8E89-E9230629B279}" srcOrd="0" destOrd="0" presId="urn:microsoft.com/office/officeart/2005/8/layout/hProcess10"/>
    <dgm:cxn modelId="{4759BE09-FFFA-417A-B3BE-9E171F2EB0AF}" srcId="{A4BA1B27-847E-424E-B340-45F857D129DA}" destId="{590D1F52-66CD-4B56-A831-55BADCFCB830}" srcOrd="1" destOrd="0" parTransId="{B361F1FC-DB1C-4E6C-BB20-F3F825B33F2A}" sibTransId="{5268E98A-9F92-4A6F-AA27-27C7C25B262B}"/>
    <dgm:cxn modelId="{164D39D7-BDEB-4AAD-9A15-BCC3E1E346E2}" type="presOf" srcId="{8DEFDD78-CEFF-49E4-8317-FEE83A5C08CA}" destId="{8F5AC8D0-2E64-45AB-8EED-DA25519ED881}" srcOrd="0" destOrd="0" presId="urn:microsoft.com/office/officeart/2005/8/layout/hProcess10"/>
    <dgm:cxn modelId="{568779AF-202E-43A9-A023-3B7FCDC69185}" type="presOf" srcId="{0ECB25AB-2BD7-4AAF-8AAF-9A9B66F84BBF}" destId="{CFF65680-183B-4A59-A9FA-31F42B486D16}" srcOrd="0" destOrd="0" presId="urn:microsoft.com/office/officeart/2005/8/layout/hProcess10"/>
    <dgm:cxn modelId="{1A4958F5-C87D-4E37-B8EE-FA1F1A65F4C2}" srcId="{A4BA1B27-847E-424E-B340-45F857D129DA}" destId="{ED1272BC-4392-411C-B024-4C83E0C7E9E1}" srcOrd="2" destOrd="0" parTransId="{1D32B785-A03F-438B-8A2F-4CAF413E63D9}" sibTransId="{8DEFDD78-CEFF-49E4-8317-FEE83A5C08CA}"/>
    <dgm:cxn modelId="{E66CF429-5B29-4E44-A3A3-D7A06A74B7B7}" type="presOf" srcId="{4F42FCFF-E944-4408-9DBD-7DA1547BE899}" destId="{3053C755-05F9-4C07-84E3-AF65A4436947}" srcOrd="1" destOrd="0" presId="urn:microsoft.com/office/officeart/2005/8/layout/hProcess10"/>
    <dgm:cxn modelId="{F34ADBCE-4FBE-4C8D-873E-585EBA1FE9F4}" type="presOf" srcId="{5268E98A-9F92-4A6F-AA27-27C7C25B262B}" destId="{C9B0ED65-95C9-408E-98EB-3E3528E44D70}" srcOrd="1" destOrd="0" presId="urn:microsoft.com/office/officeart/2005/8/layout/hProcess10"/>
    <dgm:cxn modelId="{338956C7-408F-4155-AE40-E158FD5C83AA}" type="presOf" srcId="{A4BA1B27-847E-424E-B340-45F857D129DA}" destId="{B6CA70BD-92FC-4AF5-998F-AE890F89D4B6}" srcOrd="0" destOrd="0" presId="urn:microsoft.com/office/officeart/2005/8/layout/hProcess10"/>
    <dgm:cxn modelId="{5B222779-8140-4E23-B0A5-715BF622B9ED}" type="presOf" srcId="{5268E98A-9F92-4A6F-AA27-27C7C25B262B}" destId="{33E05970-1440-4F9C-A8C2-D22F8D4D56D6}" srcOrd="0" destOrd="0" presId="urn:microsoft.com/office/officeart/2005/8/layout/hProcess10"/>
    <dgm:cxn modelId="{0C735D7D-3455-4502-AA4C-D79BA7E3DCA1}" type="presOf" srcId="{8DEFDD78-CEFF-49E4-8317-FEE83A5C08CA}" destId="{E7AAF119-E0D0-43A0-8125-7038B800AD48}" srcOrd="1" destOrd="0" presId="urn:microsoft.com/office/officeart/2005/8/layout/hProcess10"/>
    <dgm:cxn modelId="{84C05044-2549-4B52-880E-69D00FE4D694}" type="presOf" srcId="{4F42FCFF-E944-4408-9DBD-7DA1547BE899}" destId="{4A605816-9FD6-48BF-9E8D-AC3DCEC29E45}" srcOrd="0" destOrd="0" presId="urn:microsoft.com/office/officeart/2005/8/layout/hProcess10"/>
    <dgm:cxn modelId="{5336347F-1BFE-4832-B22F-0B7F1B6A7F87}" type="presParOf" srcId="{B6CA70BD-92FC-4AF5-998F-AE890F89D4B6}" destId="{343DBF59-02D5-4DB4-A876-601A5E09A1DE}" srcOrd="0" destOrd="0" presId="urn:microsoft.com/office/officeart/2005/8/layout/hProcess10"/>
    <dgm:cxn modelId="{95B576BE-69C5-4D0C-B7B7-28CD47055F0B}" type="presParOf" srcId="{343DBF59-02D5-4DB4-A876-601A5E09A1DE}" destId="{107A954A-2CBC-4E82-9804-FB2F59F05BAF}" srcOrd="0" destOrd="0" presId="urn:microsoft.com/office/officeart/2005/8/layout/hProcess10"/>
    <dgm:cxn modelId="{0E5E7DCD-2FCA-4CD7-9806-C01E1C0DDF67}" type="presParOf" srcId="{343DBF59-02D5-4DB4-A876-601A5E09A1DE}" destId="{6DEAE6B5-CE4A-4D1E-87DA-A28AC2DFA20D}" srcOrd="1" destOrd="0" presId="urn:microsoft.com/office/officeart/2005/8/layout/hProcess10"/>
    <dgm:cxn modelId="{1231B1A1-F06C-4A98-B981-C75FD640E47A}" type="presParOf" srcId="{B6CA70BD-92FC-4AF5-998F-AE890F89D4B6}" destId="{4A605816-9FD6-48BF-9E8D-AC3DCEC29E45}" srcOrd="1" destOrd="0" presId="urn:microsoft.com/office/officeart/2005/8/layout/hProcess10"/>
    <dgm:cxn modelId="{2A98BDF4-A369-40CE-B9A2-40DE189778CB}" type="presParOf" srcId="{4A605816-9FD6-48BF-9E8D-AC3DCEC29E45}" destId="{3053C755-05F9-4C07-84E3-AF65A4436947}" srcOrd="0" destOrd="0" presId="urn:microsoft.com/office/officeart/2005/8/layout/hProcess10"/>
    <dgm:cxn modelId="{6DC5ACCE-6ACB-4E81-A8F5-5D06331BDE48}" type="presParOf" srcId="{B6CA70BD-92FC-4AF5-998F-AE890F89D4B6}" destId="{B7EB47B5-19CA-4DAC-987D-33384E85CC15}" srcOrd="2" destOrd="0" presId="urn:microsoft.com/office/officeart/2005/8/layout/hProcess10"/>
    <dgm:cxn modelId="{08F5CEA6-6CF3-4EC1-A744-2B0B7DE3D794}" type="presParOf" srcId="{B7EB47B5-19CA-4DAC-987D-33384E85CC15}" destId="{0B63E76E-699F-4FE1-8A0C-1ECC9BFB4D72}" srcOrd="0" destOrd="0" presId="urn:microsoft.com/office/officeart/2005/8/layout/hProcess10"/>
    <dgm:cxn modelId="{C6694099-C353-4B7C-ACCF-3A5CBBDC0C80}" type="presParOf" srcId="{B7EB47B5-19CA-4DAC-987D-33384E85CC15}" destId="{E9A3EE36-8AF7-4C75-8E89-E9230629B279}" srcOrd="1" destOrd="0" presId="urn:microsoft.com/office/officeart/2005/8/layout/hProcess10"/>
    <dgm:cxn modelId="{40746E18-72C4-4D11-9C26-A69D1959FEB1}" type="presParOf" srcId="{B6CA70BD-92FC-4AF5-998F-AE890F89D4B6}" destId="{33E05970-1440-4F9C-A8C2-D22F8D4D56D6}" srcOrd="3" destOrd="0" presId="urn:microsoft.com/office/officeart/2005/8/layout/hProcess10"/>
    <dgm:cxn modelId="{23D9F5F9-2936-41F5-A8CF-64410E0367E0}" type="presParOf" srcId="{33E05970-1440-4F9C-A8C2-D22F8D4D56D6}" destId="{C9B0ED65-95C9-408E-98EB-3E3528E44D70}" srcOrd="0" destOrd="0" presId="urn:microsoft.com/office/officeart/2005/8/layout/hProcess10"/>
    <dgm:cxn modelId="{6541361A-B00B-40C4-8DC8-21999E3B7E3D}" type="presParOf" srcId="{B6CA70BD-92FC-4AF5-998F-AE890F89D4B6}" destId="{2D6F9D2F-AB90-4E27-9889-61BEEA9C8ED2}" srcOrd="4" destOrd="0" presId="urn:microsoft.com/office/officeart/2005/8/layout/hProcess10"/>
    <dgm:cxn modelId="{82E54483-8059-4D21-B566-9BA5479B7AD3}" type="presParOf" srcId="{2D6F9D2F-AB90-4E27-9889-61BEEA9C8ED2}" destId="{BEC664A5-4D19-4494-85BB-823EADC4275D}" srcOrd="0" destOrd="0" presId="urn:microsoft.com/office/officeart/2005/8/layout/hProcess10"/>
    <dgm:cxn modelId="{48B7E679-4428-49B0-A6B3-D69B55FF0CB3}" type="presParOf" srcId="{2D6F9D2F-AB90-4E27-9889-61BEEA9C8ED2}" destId="{051E9EEF-4ED6-47FD-95DD-085D9D830BD6}" srcOrd="1" destOrd="0" presId="urn:microsoft.com/office/officeart/2005/8/layout/hProcess10"/>
    <dgm:cxn modelId="{64739403-EBD4-4E87-8BD0-C43FB5730220}" type="presParOf" srcId="{B6CA70BD-92FC-4AF5-998F-AE890F89D4B6}" destId="{8F5AC8D0-2E64-45AB-8EED-DA25519ED881}" srcOrd="5" destOrd="0" presId="urn:microsoft.com/office/officeart/2005/8/layout/hProcess10"/>
    <dgm:cxn modelId="{DB4F057C-79AE-4C35-8C4A-696FCA2BB764}" type="presParOf" srcId="{8F5AC8D0-2E64-45AB-8EED-DA25519ED881}" destId="{E7AAF119-E0D0-43A0-8125-7038B800AD48}" srcOrd="0" destOrd="0" presId="urn:microsoft.com/office/officeart/2005/8/layout/hProcess10"/>
    <dgm:cxn modelId="{F4F4F6BC-4D72-4AD9-B806-73AA36DBF426}" type="presParOf" srcId="{B6CA70BD-92FC-4AF5-998F-AE890F89D4B6}" destId="{53271473-6FB4-4396-AB43-98729F5B15E9}" srcOrd="6" destOrd="0" presId="urn:microsoft.com/office/officeart/2005/8/layout/hProcess10"/>
    <dgm:cxn modelId="{A49622C3-8281-424B-97CD-24F35DD13688}" type="presParOf" srcId="{53271473-6FB4-4396-AB43-98729F5B15E9}" destId="{7DD260DA-CBA5-4BEF-99F5-E71B3DC02B3E}" srcOrd="0" destOrd="0" presId="urn:microsoft.com/office/officeart/2005/8/layout/hProcess10"/>
    <dgm:cxn modelId="{6F81EF4E-6ACE-4C00-B7A7-EC2B4ABED226}" type="presParOf" srcId="{53271473-6FB4-4396-AB43-98729F5B15E9}" destId="{CFF65680-183B-4A59-A9FA-31F42B486D16}" srcOrd="1" destOrd="0" presId="urn:microsoft.com/office/officeart/2005/8/layout/hProcess10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hProcess10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ECB25AB-2BD7-4AAF-8AAF-9A9B66F84BBF}">
      <dgm:prSet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600 млн. руб.</a:t>
          </a:r>
          <a:endParaRPr lang="ru-RU" sz="4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8E35BFC-2FB8-4D2E-ACD9-D0893AA0C859}" type="sibTrans" cxnId="{F885490B-102E-47EE-A408-AA00C58097AC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E77065-6024-4D64-844C-DB67AD15ADD0}" type="parTrans" cxnId="{F885490B-102E-47EE-A408-AA00C58097AC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D1272BC-4392-411C-B024-4C83E0C7E9E1}">
      <dgm:prSet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ТВ</a:t>
          </a:r>
        </a:p>
      </dgm:t>
    </dgm:pt>
    <dgm:pt modelId="{8DEFDD78-CEFF-49E4-8317-FEE83A5C08CA}" type="sibTrans" cxnId="{1A4958F5-C87D-4E37-B8EE-FA1F1A65F4C2}">
      <dgm:prSet custT="1"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90D1F52-66CD-4B56-A831-55BADCFCB830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Водные</a:t>
          </a:r>
        </a:p>
        <a:p>
          <a:pPr algn="ctr"/>
          <a:endParaRPr lang="ru-RU" sz="2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магазины</a:t>
          </a:r>
          <a:endParaRPr lang="ru-RU" sz="4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268E98A-9F92-4A6F-AA27-27C7C25B262B}" type="sibTrans" cxnId="{4759BE09-FFFA-417A-B3BE-9E171F2EB0AF}">
      <dgm:prSet custT="1"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61F1FC-DB1C-4E6C-BB20-F3F825B33F2A}" type="parTrans" cxnId="{4759BE09-FFFA-417A-B3BE-9E171F2EB0AF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97B9DE-FFA0-412D-AF51-33B961AB6113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Подарок</a:t>
          </a: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за </a:t>
          </a: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предоплату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CA70BD-92FC-4AF5-998F-AE890F89D4B6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3DBF59-02D5-4DB4-A876-601A5E09A1DE}" type="pres">
      <dgm:prSet presAssocID="{7697B9DE-FFA0-412D-AF51-33B961AB6113}" presName="composite" presStyleCnt="0"/>
      <dgm:spPr/>
    </dgm:pt>
    <dgm:pt modelId="{107A954A-2CBC-4E82-9804-FB2F59F05BAF}" type="pres">
      <dgm:prSet presAssocID="{7697B9DE-FFA0-412D-AF51-33B961AB6113}" presName="imagSh" presStyleLbl="b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DEAE6B5-CE4A-4D1E-87DA-A28AC2DFA20D}" type="pres">
      <dgm:prSet presAssocID="{7697B9DE-FFA0-412D-AF51-33B961AB6113}" presName="txNode" presStyleLbl="node1" presStyleIdx="0" presStyleCnt="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605816-9FD6-48BF-9E8D-AC3DCEC29E45}" type="pres">
      <dgm:prSet presAssocID="{4F42FCFF-E944-4408-9DBD-7DA1547BE899}" presName="sibTrans" presStyleLbl="sibTrans2D1" presStyleIdx="0" presStyleCnt="3"/>
      <dgm:spPr/>
      <dgm:t>
        <a:bodyPr/>
        <a:lstStyle/>
        <a:p>
          <a:endParaRPr lang="ru-RU"/>
        </a:p>
      </dgm:t>
    </dgm:pt>
    <dgm:pt modelId="{3053C755-05F9-4C07-84E3-AF65A4436947}" type="pres">
      <dgm:prSet presAssocID="{4F42FCFF-E944-4408-9DBD-7DA1547BE899}" presName="connTx" presStyleLbl="sibTrans2D1" presStyleIdx="0" presStyleCnt="3"/>
      <dgm:spPr/>
      <dgm:t>
        <a:bodyPr/>
        <a:lstStyle/>
        <a:p>
          <a:endParaRPr lang="ru-RU"/>
        </a:p>
      </dgm:t>
    </dgm:pt>
    <dgm:pt modelId="{B7EB47B5-19CA-4DAC-987D-33384E85CC15}" type="pres">
      <dgm:prSet presAssocID="{590D1F52-66CD-4B56-A831-55BADCFCB830}" presName="composite" presStyleCnt="0"/>
      <dgm:spPr/>
    </dgm:pt>
    <dgm:pt modelId="{0B63E76E-699F-4FE1-8A0C-1ECC9BFB4D72}" type="pres">
      <dgm:prSet presAssocID="{590D1F52-66CD-4B56-A831-55BADCFCB830}" presName="imagSh" presStyleLbl="b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9A3EE36-8AF7-4C75-8E89-E9230629B279}" type="pres">
      <dgm:prSet presAssocID="{590D1F52-66CD-4B56-A831-55BADCFCB830}" presName="txNode" presStyleLbl="node1" presStyleIdx="1" presStyleCnt="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05970-1440-4F9C-A8C2-D22F8D4D56D6}" type="pres">
      <dgm:prSet presAssocID="{5268E98A-9F92-4A6F-AA27-27C7C25B262B}" presName="sibTrans" presStyleLbl="sibTrans2D1" presStyleIdx="1" presStyleCnt="3"/>
      <dgm:spPr/>
      <dgm:t>
        <a:bodyPr/>
        <a:lstStyle/>
        <a:p>
          <a:endParaRPr lang="ru-RU"/>
        </a:p>
      </dgm:t>
    </dgm:pt>
    <dgm:pt modelId="{C9B0ED65-95C9-408E-98EB-3E3528E44D70}" type="pres">
      <dgm:prSet presAssocID="{5268E98A-9F92-4A6F-AA27-27C7C25B262B}" presName="connTx" presStyleLbl="sibTrans2D1" presStyleIdx="1" presStyleCnt="3"/>
      <dgm:spPr/>
      <dgm:t>
        <a:bodyPr/>
        <a:lstStyle/>
        <a:p>
          <a:endParaRPr lang="ru-RU"/>
        </a:p>
      </dgm:t>
    </dgm:pt>
    <dgm:pt modelId="{2D6F9D2F-AB90-4E27-9889-61BEEA9C8ED2}" type="pres">
      <dgm:prSet presAssocID="{ED1272BC-4392-411C-B024-4C83E0C7E9E1}" presName="composite" presStyleCnt="0"/>
      <dgm:spPr/>
    </dgm:pt>
    <dgm:pt modelId="{BEC664A5-4D19-4494-85BB-823EADC4275D}" type="pres">
      <dgm:prSet presAssocID="{ED1272BC-4392-411C-B024-4C83E0C7E9E1}" presName="imagSh" presStyleLbl="b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51E9EEF-4ED6-47FD-95DD-085D9D830BD6}" type="pres">
      <dgm:prSet presAssocID="{ED1272BC-4392-411C-B024-4C83E0C7E9E1}" presName="txNode" presStyleLbl="node1" presStyleIdx="2" presStyleCnt="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5AC8D0-2E64-45AB-8EED-DA25519ED881}" type="pres">
      <dgm:prSet presAssocID="{8DEFDD78-CEFF-49E4-8317-FEE83A5C08CA}" presName="sibTrans" presStyleLbl="sibTrans2D1" presStyleIdx="2" presStyleCnt="3"/>
      <dgm:spPr/>
      <dgm:t>
        <a:bodyPr/>
        <a:lstStyle/>
        <a:p>
          <a:endParaRPr lang="ru-RU"/>
        </a:p>
      </dgm:t>
    </dgm:pt>
    <dgm:pt modelId="{E7AAF119-E0D0-43A0-8125-7038B800AD48}" type="pres">
      <dgm:prSet presAssocID="{8DEFDD78-CEFF-49E4-8317-FEE83A5C08CA}" presName="connTx" presStyleLbl="sibTrans2D1" presStyleIdx="2" presStyleCnt="3"/>
      <dgm:spPr/>
      <dgm:t>
        <a:bodyPr/>
        <a:lstStyle/>
        <a:p>
          <a:endParaRPr lang="ru-RU"/>
        </a:p>
      </dgm:t>
    </dgm:pt>
    <dgm:pt modelId="{53271473-6FB4-4396-AB43-98729F5B15E9}" type="pres">
      <dgm:prSet presAssocID="{0ECB25AB-2BD7-4AAF-8AAF-9A9B66F84BBF}" presName="composite" presStyleCnt="0"/>
      <dgm:spPr/>
    </dgm:pt>
    <dgm:pt modelId="{7DD260DA-CBA5-4BEF-99F5-E71B3DC02B3E}" type="pres">
      <dgm:prSet presAssocID="{0ECB25AB-2BD7-4AAF-8AAF-9A9B66F84BBF}" presName="imagSh" presStyleLbl="b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FF65680-183B-4A59-A9FA-31F42B486D16}" type="pres">
      <dgm:prSet presAssocID="{0ECB25AB-2BD7-4AAF-8AAF-9A9B66F84BBF}" presName="txNode" presStyleLbl="node1" presStyleIdx="3" presStyleCnt="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BA2C7801-9277-4045-8CE0-4E55777540BE}" type="presOf" srcId="{4F42FCFF-E944-4408-9DBD-7DA1547BE899}" destId="{3053C755-05F9-4C07-84E3-AF65A4436947}" srcOrd="1" destOrd="0" presId="urn:microsoft.com/office/officeart/2005/8/layout/hProcess10"/>
    <dgm:cxn modelId="{F885490B-102E-47EE-A408-AA00C58097AC}" srcId="{A4BA1B27-847E-424E-B340-45F857D129DA}" destId="{0ECB25AB-2BD7-4AAF-8AAF-9A9B66F84BBF}" srcOrd="3" destOrd="0" parTransId="{63E77065-6024-4D64-844C-DB67AD15ADD0}" sibTransId="{28E35BFC-2FB8-4D2E-ACD9-D0893AA0C859}"/>
    <dgm:cxn modelId="{9CD5A8A1-47C0-4520-B341-CD1827913446}" type="presOf" srcId="{0ECB25AB-2BD7-4AAF-8AAF-9A9B66F84BBF}" destId="{CFF65680-183B-4A59-A9FA-31F42B486D16}" srcOrd="0" destOrd="0" presId="urn:microsoft.com/office/officeart/2005/8/layout/hProcess10"/>
    <dgm:cxn modelId="{C4EA6BF6-9907-47E4-A597-A3B444F8C84B}" type="presOf" srcId="{4F42FCFF-E944-4408-9DBD-7DA1547BE899}" destId="{4A605816-9FD6-48BF-9E8D-AC3DCEC29E45}" srcOrd="0" destOrd="0" presId="urn:microsoft.com/office/officeart/2005/8/layout/hProcess10"/>
    <dgm:cxn modelId="{4759BE09-FFFA-417A-B3BE-9E171F2EB0AF}" srcId="{A4BA1B27-847E-424E-B340-45F857D129DA}" destId="{590D1F52-66CD-4B56-A831-55BADCFCB830}" srcOrd="1" destOrd="0" parTransId="{B361F1FC-DB1C-4E6C-BB20-F3F825B33F2A}" sibTransId="{5268E98A-9F92-4A6F-AA27-27C7C25B262B}"/>
    <dgm:cxn modelId="{77964E2D-2F5D-4996-A6F7-BFA61D781064}" type="presOf" srcId="{5268E98A-9F92-4A6F-AA27-27C7C25B262B}" destId="{C9B0ED65-95C9-408E-98EB-3E3528E44D70}" srcOrd="1" destOrd="0" presId="urn:microsoft.com/office/officeart/2005/8/layout/hProcess10"/>
    <dgm:cxn modelId="{0FFCAF8A-E43F-42A2-807B-0658FD0E6547}" type="presOf" srcId="{8DEFDD78-CEFF-49E4-8317-FEE83A5C08CA}" destId="{8F5AC8D0-2E64-45AB-8EED-DA25519ED881}" srcOrd="0" destOrd="0" presId="urn:microsoft.com/office/officeart/2005/8/layout/hProcess10"/>
    <dgm:cxn modelId="{D5DF42B6-B877-46CD-90B1-096C2A85DEC7}" type="presOf" srcId="{590D1F52-66CD-4B56-A831-55BADCFCB830}" destId="{E9A3EE36-8AF7-4C75-8E89-E9230629B279}" srcOrd="0" destOrd="0" presId="urn:microsoft.com/office/officeart/2005/8/layout/hProcess10"/>
    <dgm:cxn modelId="{1A4958F5-C87D-4E37-B8EE-FA1F1A65F4C2}" srcId="{A4BA1B27-847E-424E-B340-45F857D129DA}" destId="{ED1272BC-4392-411C-B024-4C83E0C7E9E1}" srcOrd="2" destOrd="0" parTransId="{1D32B785-A03F-438B-8A2F-4CAF413E63D9}" sibTransId="{8DEFDD78-CEFF-49E4-8317-FEE83A5C08CA}"/>
    <dgm:cxn modelId="{A4641BD9-20B3-4687-B08A-4A99BE9D40C9}" type="presOf" srcId="{5268E98A-9F92-4A6F-AA27-27C7C25B262B}" destId="{33E05970-1440-4F9C-A8C2-D22F8D4D56D6}" srcOrd="0" destOrd="0" presId="urn:microsoft.com/office/officeart/2005/8/layout/hProcess10"/>
    <dgm:cxn modelId="{482CDCEC-12F5-4AE1-ADCC-75653D74A62E}" type="presOf" srcId="{8DEFDD78-CEFF-49E4-8317-FEE83A5C08CA}" destId="{E7AAF119-E0D0-43A0-8125-7038B800AD48}" srcOrd="1" destOrd="0" presId="urn:microsoft.com/office/officeart/2005/8/layout/hProcess10"/>
    <dgm:cxn modelId="{C07EFFDE-07E5-4912-94BA-054B1AB5355C}" type="presOf" srcId="{ED1272BC-4392-411C-B024-4C83E0C7E9E1}" destId="{051E9EEF-4ED6-47FD-95DD-085D9D830BD6}" srcOrd="0" destOrd="0" presId="urn:microsoft.com/office/officeart/2005/8/layout/hProcess10"/>
    <dgm:cxn modelId="{AF406ABF-9352-4FF4-A0C0-22ABB7174D44}" type="presOf" srcId="{A4BA1B27-847E-424E-B340-45F857D129DA}" destId="{B6CA70BD-92FC-4AF5-998F-AE890F89D4B6}" srcOrd="0" destOrd="0" presId="urn:microsoft.com/office/officeart/2005/8/layout/hProcess10"/>
    <dgm:cxn modelId="{871E4816-4617-412E-9E85-B103A2B3BCC6}" type="presOf" srcId="{7697B9DE-FFA0-412D-AF51-33B961AB6113}" destId="{6DEAE6B5-CE4A-4D1E-87DA-A28AC2DFA20D}" srcOrd="0" destOrd="0" presId="urn:microsoft.com/office/officeart/2005/8/layout/hProcess10"/>
    <dgm:cxn modelId="{AF32CAEC-FDBF-4C20-B708-5BDD31AFC0D5}" type="presParOf" srcId="{B6CA70BD-92FC-4AF5-998F-AE890F89D4B6}" destId="{343DBF59-02D5-4DB4-A876-601A5E09A1DE}" srcOrd="0" destOrd="0" presId="urn:microsoft.com/office/officeart/2005/8/layout/hProcess10"/>
    <dgm:cxn modelId="{5562351E-AF77-4FD4-A6B8-F8099D53BB12}" type="presParOf" srcId="{343DBF59-02D5-4DB4-A876-601A5E09A1DE}" destId="{107A954A-2CBC-4E82-9804-FB2F59F05BAF}" srcOrd="0" destOrd="0" presId="urn:microsoft.com/office/officeart/2005/8/layout/hProcess10"/>
    <dgm:cxn modelId="{F5FE4C4B-D39F-4456-B988-1EEC529ADF26}" type="presParOf" srcId="{343DBF59-02D5-4DB4-A876-601A5E09A1DE}" destId="{6DEAE6B5-CE4A-4D1E-87DA-A28AC2DFA20D}" srcOrd="1" destOrd="0" presId="urn:microsoft.com/office/officeart/2005/8/layout/hProcess10"/>
    <dgm:cxn modelId="{915A3DE1-C459-40FF-A3EE-90022D7D7AEE}" type="presParOf" srcId="{B6CA70BD-92FC-4AF5-998F-AE890F89D4B6}" destId="{4A605816-9FD6-48BF-9E8D-AC3DCEC29E45}" srcOrd="1" destOrd="0" presId="urn:microsoft.com/office/officeart/2005/8/layout/hProcess10"/>
    <dgm:cxn modelId="{A4DCEB55-6A74-4D2F-A7DC-790371C1B220}" type="presParOf" srcId="{4A605816-9FD6-48BF-9E8D-AC3DCEC29E45}" destId="{3053C755-05F9-4C07-84E3-AF65A4436947}" srcOrd="0" destOrd="0" presId="urn:microsoft.com/office/officeart/2005/8/layout/hProcess10"/>
    <dgm:cxn modelId="{F65ACD73-837B-4916-853A-2F1915D0E76F}" type="presParOf" srcId="{B6CA70BD-92FC-4AF5-998F-AE890F89D4B6}" destId="{B7EB47B5-19CA-4DAC-987D-33384E85CC15}" srcOrd="2" destOrd="0" presId="urn:microsoft.com/office/officeart/2005/8/layout/hProcess10"/>
    <dgm:cxn modelId="{36E2CCD4-7751-4E43-A989-FF88319E6BCA}" type="presParOf" srcId="{B7EB47B5-19CA-4DAC-987D-33384E85CC15}" destId="{0B63E76E-699F-4FE1-8A0C-1ECC9BFB4D72}" srcOrd="0" destOrd="0" presId="urn:microsoft.com/office/officeart/2005/8/layout/hProcess10"/>
    <dgm:cxn modelId="{19B751AC-6AAB-4FA0-A487-7730D6A4F3C7}" type="presParOf" srcId="{B7EB47B5-19CA-4DAC-987D-33384E85CC15}" destId="{E9A3EE36-8AF7-4C75-8E89-E9230629B279}" srcOrd="1" destOrd="0" presId="urn:microsoft.com/office/officeart/2005/8/layout/hProcess10"/>
    <dgm:cxn modelId="{41433C10-CCCC-46CF-B7BE-38CA805BBC60}" type="presParOf" srcId="{B6CA70BD-92FC-4AF5-998F-AE890F89D4B6}" destId="{33E05970-1440-4F9C-A8C2-D22F8D4D56D6}" srcOrd="3" destOrd="0" presId="urn:microsoft.com/office/officeart/2005/8/layout/hProcess10"/>
    <dgm:cxn modelId="{97D455E5-81B4-4419-A18C-A051F0D9E643}" type="presParOf" srcId="{33E05970-1440-4F9C-A8C2-D22F8D4D56D6}" destId="{C9B0ED65-95C9-408E-98EB-3E3528E44D70}" srcOrd="0" destOrd="0" presId="urn:microsoft.com/office/officeart/2005/8/layout/hProcess10"/>
    <dgm:cxn modelId="{F6E220D9-6B2E-40FC-A0C2-667A0FF534E8}" type="presParOf" srcId="{B6CA70BD-92FC-4AF5-998F-AE890F89D4B6}" destId="{2D6F9D2F-AB90-4E27-9889-61BEEA9C8ED2}" srcOrd="4" destOrd="0" presId="urn:microsoft.com/office/officeart/2005/8/layout/hProcess10"/>
    <dgm:cxn modelId="{A0D18473-D9B3-4872-9AE6-52345B3DA1AE}" type="presParOf" srcId="{2D6F9D2F-AB90-4E27-9889-61BEEA9C8ED2}" destId="{BEC664A5-4D19-4494-85BB-823EADC4275D}" srcOrd="0" destOrd="0" presId="urn:microsoft.com/office/officeart/2005/8/layout/hProcess10"/>
    <dgm:cxn modelId="{E1BC3AC5-34BD-4296-947E-329C8EEFA362}" type="presParOf" srcId="{2D6F9D2F-AB90-4E27-9889-61BEEA9C8ED2}" destId="{051E9EEF-4ED6-47FD-95DD-085D9D830BD6}" srcOrd="1" destOrd="0" presId="urn:microsoft.com/office/officeart/2005/8/layout/hProcess10"/>
    <dgm:cxn modelId="{69A70DCA-119A-447C-850D-EECBFAAAC0EE}" type="presParOf" srcId="{B6CA70BD-92FC-4AF5-998F-AE890F89D4B6}" destId="{8F5AC8D0-2E64-45AB-8EED-DA25519ED881}" srcOrd="5" destOrd="0" presId="urn:microsoft.com/office/officeart/2005/8/layout/hProcess10"/>
    <dgm:cxn modelId="{4F8A23D5-9394-46D0-B58F-4CF98881DCBB}" type="presParOf" srcId="{8F5AC8D0-2E64-45AB-8EED-DA25519ED881}" destId="{E7AAF119-E0D0-43A0-8125-7038B800AD48}" srcOrd="0" destOrd="0" presId="urn:microsoft.com/office/officeart/2005/8/layout/hProcess10"/>
    <dgm:cxn modelId="{F4ABF8E9-206A-4B4C-9858-D9BDAD825900}" type="presParOf" srcId="{B6CA70BD-92FC-4AF5-998F-AE890F89D4B6}" destId="{53271473-6FB4-4396-AB43-98729F5B15E9}" srcOrd="6" destOrd="0" presId="urn:microsoft.com/office/officeart/2005/8/layout/hProcess10"/>
    <dgm:cxn modelId="{2C6A839E-6BC7-4BC7-8D8F-6B591F9C54A7}" type="presParOf" srcId="{53271473-6FB4-4396-AB43-98729F5B15E9}" destId="{7DD260DA-CBA5-4BEF-99F5-E71B3DC02B3E}" srcOrd="0" destOrd="0" presId="urn:microsoft.com/office/officeart/2005/8/layout/hProcess10"/>
    <dgm:cxn modelId="{1B70E776-B34D-420B-BA2C-AD90451AD26E}" type="presParOf" srcId="{53271473-6FB4-4396-AB43-98729F5B15E9}" destId="{CFF65680-183B-4A59-A9FA-31F42B486D16}" srcOrd="1" destOrd="0" presId="urn:microsoft.com/office/officeart/2005/8/layout/hProcess10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hProcess10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ECB25AB-2BD7-4AAF-8AAF-9A9B66F84BBF}">
      <dgm:prSet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50 млн. руб.</a:t>
          </a:r>
          <a:endParaRPr lang="ru-RU" sz="4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8E35BFC-2FB8-4D2E-ACD9-D0893AA0C859}" type="sibTrans" cxnId="{F885490B-102E-47EE-A408-AA00C58097AC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E77065-6024-4D64-844C-DB67AD15ADD0}" type="parTrans" cxnId="{F885490B-102E-47EE-A408-AA00C58097AC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D1272BC-4392-411C-B024-4C83E0C7E9E1}">
      <dgm:prSet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ТВ</a:t>
          </a:r>
        </a:p>
      </dgm:t>
    </dgm:pt>
    <dgm:pt modelId="{8DEFDD78-CEFF-49E4-8317-FEE83A5C08CA}" type="sibTrans" cxnId="{1A4958F5-C87D-4E37-B8EE-FA1F1A65F4C2}">
      <dgm:prSet custT="1"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90D1F52-66CD-4B56-A831-55BADCFCB830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Водные</a:t>
          </a:r>
        </a:p>
        <a:p>
          <a:pPr algn="ctr"/>
          <a:endParaRPr lang="ru-RU" sz="2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магазины</a:t>
          </a:r>
          <a:endParaRPr lang="ru-RU" sz="4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268E98A-9F92-4A6F-AA27-27C7C25B262B}" type="sibTrans" cxnId="{4759BE09-FFFA-417A-B3BE-9E171F2EB0AF}">
      <dgm:prSet custT="1"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61F1FC-DB1C-4E6C-BB20-F3F825B33F2A}" type="parTrans" cxnId="{4759BE09-FFFA-417A-B3BE-9E171F2EB0AF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97B9DE-FFA0-412D-AF51-33B961AB6113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Подарок</a:t>
          </a: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за </a:t>
          </a: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предоплату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CA70BD-92FC-4AF5-998F-AE890F89D4B6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3DBF59-02D5-4DB4-A876-601A5E09A1DE}" type="pres">
      <dgm:prSet presAssocID="{7697B9DE-FFA0-412D-AF51-33B961AB6113}" presName="composite" presStyleCnt="0"/>
      <dgm:spPr/>
    </dgm:pt>
    <dgm:pt modelId="{107A954A-2CBC-4E82-9804-FB2F59F05BAF}" type="pres">
      <dgm:prSet presAssocID="{7697B9DE-FFA0-412D-AF51-33B961AB6113}" presName="imagSh" presStyleLbl="b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DEAE6B5-CE4A-4D1E-87DA-A28AC2DFA20D}" type="pres">
      <dgm:prSet presAssocID="{7697B9DE-FFA0-412D-AF51-33B961AB6113}" presName="txNode" presStyleLbl="node1" presStyleIdx="0" presStyleCnt="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605816-9FD6-48BF-9E8D-AC3DCEC29E45}" type="pres">
      <dgm:prSet presAssocID="{4F42FCFF-E944-4408-9DBD-7DA1547BE899}" presName="sibTrans" presStyleLbl="sibTrans2D1" presStyleIdx="0" presStyleCnt="3"/>
      <dgm:spPr/>
      <dgm:t>
        <a:bodyPr/>
        <a:lstStyle/>
        <a:p>
          <a:endParaRPr lang="ru-RU"/>
        </a:p>
      </dgm:t>
    </dgm:pt>
    <dgm:pt modelId="{3053C755-05F9-4C07-84E3-AF65A4436947}" type="pres">
      <dgm:prSet presAssocID="{4F42FCFF-E944-4408-9DBD-7DA1547BE899}" presName="connTx" presStyleLbl="sibTrans2D1" presStyleIdx="0" presStyleCnt="3"/>
      <dgm:spPr/>
      <dgm:t>
        <a:bodyPr/>
        <a:lstStyle/>
        <a:p>
          <a:endParaRPr lang="ru-RU"/>
        </a:p>
      </dgm:t>
    </dgm:pt>
    <dgm:pt modelId="{B7EB47B5-19CA-4DAC-987D-33384E85CC15}" type="pres">
      <dgm:prSet presAssocID="{590D1F52-66CD-4B56-A831-55BADCFCB830}" presName="composite" presStyleCnt="0"/>
      <dgm:spPr/>
    </dgm:pt>
    <dgm:pt modelId="{0B63E76E-699F-4FE1-8A0C-1ECC9BFB4D72}" type="pres">
      <dgm:prSet presAssocID="{590D1F52-66CD-4B56-A831-55BADCFCB830}" presName="imagSh" presStyleLbl="b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9A3EE36-8AF7-4C75-8E89-E9230629B279}" type="pres">
      <dgm:prSet presAssocID="{590D1F52-66CD-4B56-A831-55BADCFCB830}" presName="txNode" presStyleLbl="node1" presStyleIdx="1" presStyleCnt="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05970-1440-4F9C-A8C2-D22F8D4D56D6}" type="pres">
      <dgm:prSet presAssocID="{5268E98A-9F92-4A6F-AA27-27C7C25B262B}" presName="sibTrans" presStyleLbl="sibTrans2D1" presStyleIdx="1" presStyleCnt="3"/>
      <dgm:spPr/>
      <dgm:t>
        <a:bodyPr/>
        <a:lstStyle/>
        <a:p>
          <a:endParaRPr lang="ru-RU"/>
        </a:p>
      </dgm:t>
    </dgm:pt>
    <dgm:pt modelId="{C9B0ED65-95C9-408E-98EB-3E3528E44D70}" type="pres">
      <dgm:prSet presAssocID="{5268E98A-9F92-4A6F-AA27-27C7C25B262B}" presName="connTx" presStyleLbl="sibTrans2D1" presStyleIdx="1" presStyleCnt="3"/>
      <dgm:spPr/>
      <dgm:t>
        <a:bodyPr/>
        <a:lstStyle/>
        <a:p>
          <a:endParaRPr lang="ru-RU"/>
        </a:p>
      </dgm:t>
    </dgm:pt>
    <dgm:pt modelId="{2D6F9D2F-AB90-4E27-9889-61BEEA9C8ED2}" type="pres">
      <dgm:prSet presAssocID="{ED1272BC-4392-411C-B024-4C83E0C7E9E1}" presName="composite" presStyleCnt="0"/>
      <dgm:spPr/>
    </dgm:pt>
    <dgm:pt modelId="{BEC664A5-4D19-4494-85BB-823EADC4275D}" type="pres">
      <dgm:prSet presAssocID="{ED1272BC-4392-411C-B024-4C83E0C7E9E1}" presName="imagSh" presStyleLbl="b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51E9EEF-4ED6-47FD-95DD-085D9D830BD6}" type="pres">
      <dgm:prSet presAssocID="{ED1272BC-4392-411C-B024-4C83E0C7E9E1}" presName="txNode" presStyleLbl="node1" presStyleIdx="2" presStyleCnt="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5AC8D0-2E64-45AB-8EED-DA25519ED881}" type="pres">
      <dgm:prSet presAssocID="{8DEFDD78-CEFF-49E4-8317-FEE83A5C08CA}" presName="sibTrans" presStyleLbl="sibTrans2D1" presStyleIdx="2" presStyleCnt="3"/>
      <dgm:spPr/>
      <dgm:t>
        <a:bodyPr/>
        <a:lstStyle/>
        <a:p>
          <a:endParaRPr lang="ru-RU"/>
        </a:p>
      </dgm:t>
    </dgm:pt>
    <dgm:pt modelId="{E7AAF119-E0D0-43A0-8125-7038B800AD48}" type="pres">
      <dgm:prSet presAssocID="{8DEFDD78-CEFF-49E4-8317-FEE83A5C08CA}" presName="connTx" presStyleLbl="sibTrans2D1" presStyleIdx="2" presStyleCnt="3"/>
      <dgm:spPr/>
      <dgm:t>
        <a:bodyPr/>
        <a:lstStyle/>
        <a:p>
          <a:endParaRPr lang="ru-RU"/>
        </a:p>
      </dgm:t>
    </dgm:pt>
    <dgm:pt modelId="{53271473-6FB4-4396-AB43-98729F5B15E9}" type="pres">
      <dgm:prSet presAssocID="{0ECB25AB-2BD7-4AAF-8AAF-9A9B66F84BBF}" presName="composite" presStyleCnt="0"/>
      <dgm:spPr/>
    </dgm:pt>
    <dgm:pt modelId="{7DD260DA-CBA5-4BEF-99F5-E71B3DC02B3E}" type="pres">
      <dgm:prSet presAssocID="{0ECB25AB-2BD7-4AAF-8AAF-9A9B66F84BBF}" presName="imagSh" presStyleLbl="b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FF65680-183B-4A59-A9FA-31F42B486D16}" type="pres">
      <dgm:prSet presAssocID="{0ECB25AB-2BD7-4AAF-8AAF-9A9B66F84BBF}" presName="txNode" presStyleLbl="node1" presStyleIdx="3" presStyleCnt="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B8D02C-47F0-4908-BB8D-36FFB1AF8DB6}" type="presOf" srcId="{ED1272BC-4392-411C-B024-4C83E0C7E9E1}" destId="{051E9EEF-4ED6-47FD-95DD-085D9D830BD6}" srcOrd="0" destOrd="0" presId="urn:microsoft.com/office/officeart/2005/8/layout/hProcess10"/>
    <dgm:cxn modelId="{8E26F6A5-2DB1-46B1-9EC6-171BE751A667}" type="presOf" srcId="{8DEFDD78-CEFF-49E4-8317-FEE83A5C08CA}" destId="{E7AAF119-E0D0-43A0-8125-7038B800AD48}" srcOrd="1" destOrd="0" presId="urn:microsoft.com/office/officeart/2005/8/layout/hProcess10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F885490B-102E-47EE-A408-AA00C58097AC}" srcId="{A4BA1B27-847E-424E-B340-45F857D129DA}" destId="{0ECB25AB-2BD7-4AAF-8AAF-9A9B66F84BBF}" srcOrd="3" destOrd="0" parTransId="{63E77065-6024-4D64-844C-DB67AD15ADD0}" sibTransId="{28E35BFC-2FB8-4D2E-ACD9-D0893AA0C859}"/>
    <dgm:cxn modelId="{4759BE09-FFFA-417A-B3BE-9E171F2EB0AF}" srcId="{A4BA1B27-847E-424E-B340-45F857D129DA}" destId="{590D1F52-66CD-4B56-A831-55BADCFCB830}" srcOrd="1" destOrd="0" parTransId="{B361F1FC-DB1C-4E6C-BB20-F3F825B33F2A}" sibTransId="{5268E98A-9F92-4A6F-AA27-27C7C25B262B}"/>
    <dgm:cxn modelId="{E9982A3F-6184-44CC-890C-F32A83C66A26}" type="presOf" srcId="{5268E98A-9F92-4A6F-AA27-27C7C25B262B}" destId="{C9B0ED65-95C9-408E-98EB-3E3528E44D70}" srcOrd="1" destOrd="0" presId="urn:microsoft.com/office/officeart/2005/8/layout/hProcess10"/>
    <dgm:cxn modelId="{2E4C08D6-EF86-43B0-A683-5559CCA021EF}" type="presOf" srcId="{5268E98A-9F92-4A6F-AA27-27C7C25B262B}" destId="{33E05970-1440-4F9C-A8C2-D22F8D4D56D6}" srcOrd="0" destOrd="0" presId="urn:microsoft.com/office/officeart/2005/8/layout/hProcess10"/>
    <dgm:cxn modelId="{15771FBD-4E3D-4A0D-A03B-85D49E4DE69D}" type="presOf" srcId="{A4BA1B27-847E-424E-B340-45F857D129DA}" destId="{B6CA70BD-92FC-4AF5-998F-AE890F89D4B6}" srcOrd="0" destOrd="0" presId="urn:microsoft.com/office/officeart/2005/8/layout/hProcess10"/>
    <dgm:cxn modelId="{7607778F-D028-4545-AFDD-59584F12530A}" type="presOf" srcId="{0ECB25AB-2BD7-4AAF-8AAF-9A9B66F84BBF}" destId="{CFF65680-183B-4A59-A9FA-31F42B486D16}" srcOrd="0" destOrd="0" presId="urn:microsoft.com/office/officeart/2005/8/layout/hProcess10"/>
    <dgm:cxn modelId="{1A4958F5-C87D-4E37-B8EE-FA1F1A65F4C2}" srcId="{A4BA1B27-847E-424E-B340-45F857D129DA}" destId="{ED1272BC-4392-411C-B024-4C83E0C7E9E1}" srcOrd="2" destOrd="0" parTransId="{1D32B785-A03F-438B-8A2F-4CAF413E63D9}" sibTransId="{8DEFDD78-CEFF-49E4-8317-FEE83A5C08CA}"/>
    <dgm:cxn modelId="{A27A7C72-3AAB-4A9D-93CB-605CB0C40E8E}" type="presOf" srcId="{4F42FCFF-E944-4408-9DBD-7DA1547BE899}" destId="{4A605816-9FD6-48BF-9E8D-AC3DCEC29E45}" srcOrd="0" destOrd="0" presId="urn:microsoft.com/office/officeart/2005/8/layout/hProcess10"/>
    <dgm:cxn modelId="{89EF30C2-B12A-4D49-AD51-3566837982A8}" type="presOf" srcId="{7697B9DE-FFA0-412D-AF51-33B961AB6113}" destId="{6DEAE6B5-CE4A-4D1E-87DA-A28AC2DFA20D}" srcOrd="0" destOrd="0" presId="urn:microsoft.com/office/officeart/2005/8/layout/hProcess10"/>
    <dgm:cxn modelId="{1D07360D-6AFD-4E23-9385-AEFD92D4F326}" type="presOf" srcId="{4F42FCFF-E944-4408-9DBD-7DA1547BE899}" destId="{3053C755-05F9-4C07-84E3-AF65A4436947}" srcOrd="1" destOrd="0" presId="urn:microsoft.com/office/officeart/2005/8/layout/hProcess10"/>
    <dgm:cxn modelId="{1654218C-5001-45EF-97B5-5524748E8B4E}" type="presOf" srcId="{8DEFDD78-CEFF-49E4-8317-FEE83A5C08CA}" destId="{8F5AC8D0-2E64-45AB-8EED-DA25519ED881}" srcOrd="0" destOrd="0" presId="urn:microsoft.com/office/officeart/2005/8/layout/hProcess10"/>
    <dgm:cxn modelId="{DE47A26C-F892-4743-BD11-61B578351147}" type="presOf" srcId="{590D1F52-66CD-4B56-A831-55BADCFCB830}" destId="{E9A3EE36-8AF7-4C75-8E89-E9230629B279}" srcOrd="0" destOrd="0" presId="urn:microsoft.com/office/officeart/2005/8/layout/hProcess10"/>
    <dgm:cxn modelId="{16DB455C-D3B1-4626-85C7-94D5B80C72A5}" type="presParOf" srcId="{B6CA70BD-92FC-4AF5-998F-AE890F89D4B6}" destId="{343DBF59-02D5-4DB4-A876-601A5E09A1DE}" srcOrd="0" destOrd="0" presId="urn:microsoft.com/office/officeart/2005/8/layout/hProcess10"/>
    <dgm:cxn modelId="{81E1EEAC-EEB9-4977-86EE-14C3CAEF69B1}" type="presParOf" srcId="{343DBF59-02D5-4DB4-A876-601A5E09A1DE}" destId="{107A954A-2CBC-4E82-9804-FB2F59F05BAF}" srcOrd="0" destOrd="0" presId="urn:microsoft.com/office/officeart/2005/8/layout/hProcess10"/>
    <dgm:cxn modelId="{0B515CB3-42AC-4DA2-8FC0-F8F0C56FC434}" type="presParOf" srcId="{343DBF59-02D5-4DB4-A876-601A5E09A1DE}" destId="{6DEAE6B5-CE4A-4D1E-87DA-A28AC2DFA20D}" srcOrd="1" destOrd="0" presId="urn:microsoft.com/office/officeart/2005/8/layout/hProcess10"/>
    <dgm:cxn modelId="{E7110AC7-E688-4DDA-BA84-952D734D2B23}" type="presParOf" srcId="{B6CA70BD-92FC-4AF5-998F-AE890F89D4B6}" destId="{4A605816-9FD6-48BF-9E8D-AC3DCEC29E45}" srcOrd="1" destOrd="0" presId="urn:microsoft.com/office/officeart/2005/8/layout/hProcess10"/>
    <dgm:cxn modelId="{3395F933-9AEF-4806-9C54-C76C33FB47A7}" type="presParOf" srcId="{4A605816-9FD6-48BF-9E8D-AC3DCEC29E45}" destId="{3053C755-05F9-4C07-84E3-AF65A4436947}" srcOrd="0" destOrd="0" presId="urn:microsoft.com/office/officeart/2005/8/layout/hProcess10"/>
    <dgm:cxn modelId="{7812098D-4D9C-4DDB-85AD-75D740751BCC}" type="presParOf" srcId="{B6CA70BD-92FC-4AF5-998F-AE890F89D4B6}" destId="{B7EB47B5-19CA-4DAC-987D-33384E85CC15}" srcOrd="2" destOrd="0" presId="urn:microsoft.com/office/officeart/2005/8/layout/hProcess10"/>
    <dgm:cxn modelId="{15C46FE1-FD71-4302-B78A-C498196B4A3B}" type="presParOf" srcId="{B7EB47B5-19CA-4DAC-987D-33384E85CC15}" destId="{0B63E76E-699F-4FE1-8A0C-1ECC9BFB4D72}" srcOrd="0" destOrd="0" presId="urn:microsoft.com/office/officeart/2005/8/layout/hProcess10"/>
    <dgm:cxn modelId="{69FD1668-D614-4FA9-84B8-DBB2D8C811D7}" type="presParOf" srcId="{B7EB47B5-19CA-4DAC-987D-33384E85CC15}" destId="{E9A3EE36-8AF7-4C75-8E89-E9230629B279}" srcOrd="1" destOrd="0" presId="urn:microsoft.com/office/officeart/2005/8/layout/hProcess10"/>
    <dgm:cxn modelId="{043C46CE-6E9F-4B54-8FBD-1553D6701CD6}" type="presParOf" srcId="{B6CA70BD-92FC-4AF5-998F-AE890F89D4B6}" destId="{33E05970-1440-4F9C-A8C2-D22F8D4D56D6}" srcOrd="3" destOrd="0" presId="urn:microsoft.com/office/officeart/2005/8/layout/hProcess10"/>
    <dgm:cxn modelId="{42DC1174-2A99-43A3-9E10-2170FC46B9EB}" type="presParOf" srcId="{33E05970-1440-4F9C-A8C2-D22F8D4D56D6}" destId="{C9B0ED65-95C9-408E-98EB-3E3528E44D70}" srcOrd="0" destOrd="0" presId="urn:microsoft.com/office/officeart/2005/8/layout/hProcess10"/>
    <dgm:cxn modelId="{223AB039-8909-4081-9BEC-976AF5320A6D}" type="presParOf" srcId="{B6CA70BD-92FC-4AF5-998F-AE890F89D4B6}" destId="{2D6F9D2F-AB90-4E27-9889-61BEEA9C8ED2}" srcOrd="4" destOrd="0" presId="urn:microsoft.com/office/officeart/2005/8/layout/hProcess10"/>
    <dgm:cxn modelId="{77F064E4-3B3B-489F-ACAD-50CA57411376}" type="presParOf" srcId="{2D6F9D2F-AB90-4E27-9889-61BEEA9C8ED2}" destId="{BEC664A5-4D19-4494-85BB-823EADC4275D}" srcOrd="0" destOrd="0" presId="urn:microsoft.com/office/officeart/2005/8/layout/hProcess10"/>
    <dgm:cxn modelId="{171D4B11-8C9F-46F7-A25F-94DA62B531F9}" type="presParOf" srcId="{2D6F9D2F-AB90-4E27-9889-61BEEA9C8ED2}" destId="{051E9EEF-4ED6-47FD-95DD-085D9D830BD6}" srcOrd="1" destOrd="0" presId="urn:microsoft.com/office/officeart/2005/8/layout/hProcess10"/>
    <dgm:cxn modelId="{4AC191E0-DA46-472D-A529-F7C88BF747AD}" type="presParOf" srcId="{B6CA70BD-92FC-4AF5-998F-AE890F89D4B6}" destId="{8F5AC8D0-2E64-45AB-8EED-DA25519ED881}" srcOrd="5" destOrd="0" presId="urn:microsoft.com/office/officeart/2005/8/layout/hProcess10"/>
    <dgm:cxn modelId="{AC7F8634-6AAC-4B13-904F-F23B90FAC0AC}" type="presParOf" srcId="{8F5AC8D0-2E64-45AB-8EED-DA25519ED881}" destId="{E7AAF119-E0D0-43A0-8125-7038B800AD48}" srcOrd="0" destOrd="0" presId="urn:microsoft.com/office/officeart/2005/8/layout/hProcess10"/>
    <dgm:cxn modelId="{FCE3B895-65E7-43EF-8E60-D5F0FCEC36B1}" type="presParOf" srcId="{B6CA70BD-92FC-4AF5-998F-AE890F89D4B6}" destId="{53271473-6FB4-4396-AB43-98729F5B15E9}" srcOrd="6" destOrd="0" presId="urn:microsoft.com/office/officeart/2005/8/layout/hProcess10"/>
    <dgm:cxn modelId="{FCC07D55-F535-4265-A483-7BA4D6B269C9}" type="presParOf" srcId="{53271473-6FB4-4396-AB43-98729F5B15E9}" destId="{7DD260DA-CBA5-4BEF-99F5-E71B3DC02B3E}" srcOrd="0" destOrd="0" presId="urn:microsoft.com/office/officeart/2005/8/layout/hProcess10"/>
    <dgm:cxn modelId="{26F89FEA-62D1-4F44-94CB-EE2C907B3536}" type="presParOf" srcId="{53271473-6FB4-4396-AB43-98729F5B15E9}" destId="{CFF65680-183B-4A59-A9FA-31F42B486D16}" srcOrd="1" destOrd="0" presId="urn:microsoft.com/office/officeart/2005/8/layout/hProcess10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hProcess10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697B9DE-FFA0-412D-AF51-33B961AB6113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Эмоциональный</a:t>
          </a:r>
        </a:p>
        <a:p>
          <a:pPr algn="ctr"/>
          <a:r>
            <a: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барьер</a:t>
          </a:r>
          <a:endParaRPr lang="ru-RU" sz="4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CA70BD-92FC-4AF5-998F-AE890F89D4B6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3DBF59-02D5-4DB4-A876-601A5E09A1DE}" type="pres">
      <dgm:prSet presAssocID="{7697B9DE-FFA0-412D-AF51-33B961AB6113}" presName="composite" presStyleCnt="0"/>
      <dgm:spPr/>
    </dgm:pt>
    <dgm:pt modelId="{107A954A-2CBC-4E82-9804-FB2F59F05BAF}" type="pres">
      <dgm:prSet presAssocID="{7697B9DE-FFA0-412D-AF51-33B961AB6113}" presName="imagSh" presStyleLbl="b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DEAE6B5-CE4A-4D1E-87DA-A28AC2DFA20D}" type="pres">
      <dgm:prSet presAssocID="{7697B9DE-FFA0-412D-AF51-33B961AB6113}" presName="txNode" presStyleLbl="node1" presStyleIdx="0" presStyleCnt="1" custScaleY="46632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C14528-3D6C-42B7-A5FF-C0A4B5ECC555}" type="presOf" srcId="{7697B9DE-FFA0-412D-AF51-33B961AB6113}" destId="{6DEAE6B5-CE4A-4D1E-87DA-A28AC2DFA20D}" srcOrd="0" destOrd="0" presId="urn:microsoft.com/office/officeart/2005/8/layout/hProcess10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92F77AE4-BC92-41DD-A316-C254B0444147}" type="presOf" srcId="{A4BA1B27-847E-424E-B340-45F857D129DA}" destId="{B6CA70BD-92FC-4AF5-998F-AE890F89D4B6}" srcOrd="0" destOrd="0" presId="urn:microsoft.com/office/officeart/2005/8/layout/hProcess10"/>
    <dgm:cxn modelId="{A3B17FE3-8E5F-4057-BABB-E0BE3833F122}" type="presParOf" srcId="{B6CA70BD-92FC-4AF5-998F-AE890F89D4B6}" destId="{343DBF59-02D5-4DB4-A876-601A5E09A1DE}" srcOrd="0" destOrd="0" presId="urn:microsoft.com/office/officeart/2005/8/layout/hProcess10"/>
    <dgm:cxn modelId="{71289B90-E7E9-432D-8691-1F0A19391A34}" type="presParOf" srcId="{343DBF59-02D5-4DB4-A876-601A5E09A1DE}" destId="{107A954A-2CBC-4E82-9804-FB2F59F05BAF}" srcOrd="0" destOrd="0" presId="urn:microsoft.com/office/officeart/2005/8/layout/hProcess10"/>
    <dgm:cxn modelId="{42E6191A-6159-472A-BB93-9105B95ACB75}" type="presParOf" srcId="{343DBF59-02D5-4DB4-A876-601A5E09A1DE}" destId="{6DEAE6B5-CE4A-4D1E-87DA-A28AC2DFA20D}" srcOrd="1" destOrd="0" presId="urn:microsoft.com/office/officeart/2005/8/layout/hProcess10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hProcess10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590D1F52-66CD-4B56-A831-55BADCFCB830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Ментальный</a:t>
          </a:r>
        </a:p>
        <a:p>
          <a:pPr algn="ctr"/>
          <a:r>
            <a: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барьер</a:t>
          </a:r>
          <a:endParaRPr lang="ru-RU" sz="6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268E98A-9F92-4A6F-AA27-27C7C25B262B}" type="sibTrans" cxnId="{4759BE09-FFFA-417A-B3BE-9E171F2EB0AF}">
      <dgm:prSet custT="1"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61F1FC-DB1C-4E6C-BB20-F3F825B33F2A}" type="parTrans" cxnId="{4759BE09-FFFA-417A-B3BE-9E171F2EB0AF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97B9DE-FFA0-412D-AF51-33B961AB6113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Эмоциональный</a:t>
          </a:r>
        </a:p>
        <a:p>
          <a:pPr algn="ctr"/>
          <a:r>
            <a: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барьер</a:t>
          </a:r>
          <a:endParaRPr lang="ru-RU" sz="4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CA70BD-92FC-4AF5-998F-AE890F89D4B6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3DBF59-02D5-4DB4-A876-601A5E09A1DE}" type="pres">
      <dgm:prSet presAssocID="{7697B9DE-FFA0-412D-AF51-33B961AB6113}" presName="composite" presStyleCnt="0"/>
      <dgm:spPr/>
    </dgm:pt>
    <dgm:pt modelId="{107A954A-2CBC-4E82-9804-FB2F59F05BAF}" type="pres">
      <dgm:prSet presAssocID="{7697B9DE-FFA0-412D-AF51-33B961AB6113}" presName="imagSh" presStyleLbl="b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DEAE6B5-CE4A-4D1E-87DA-A28AC2DFA20D}" type="pres">
      <dgm:prSet presAssocID="{7697B9DE-FFA0-412D-AF51-33B961AB6113}" presName="txNode" presStyleLbl="node1" presStyleIdx="0" presStyleCnt="2" custScaleY="46632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605816-9FD6-48BF-9E8D-AC3DCEC29E45}" type="pres">
      <dgm:prSet presAssocID="{4F42FCFF-E944-4408-9DBD-7DA1547BE899}" presName="sibTrans" presStyleLbl="sibTrans2D1" presStyleIdx="0" presStyleCnt="1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3053C755-05F9-4C07-84E3-AF65A4436947}" type="pres">
      <dgm:prSet presAssocID="{4F42FCFF-E944-4408-9DBD-7DA1547BE899}" presName="connTx" presStyleLbl="sibTrans2D1" presStyleIdx="0" presStyleCnt="1"/>
      <dgm:spPr/>
      <dgm:t>
        <a:bodyPr/>
        <a:lstStyle/>
        <a:p>
          <a:endParaRPr lang="ru-RU"/>
        </a:p>
      </dgm:t>
    </dgm:pt>
    <dgm:pt modelId="{B7EB47B5-19CA-4DAC-987D-33384E85CC15}" type="pres">
      <dgm:prSet presAssocID="{590D1F52-66CD-4B56-A831-55BADCFCB830}" presName="composite" presStyleCnt="0"/>
      <dgm:spPr/>
    </dgm:pt>
    <dgm:pt modelId="{0B63E76E-699F-4FE1-8A0C-1ECC9BFB4D72}" type="pres">
      <dgm:prSet presAssocID="{590D1F52-66CD-4B56-A831-55BADCFCB830}" presName="imagSh" presStyleLbl="b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9A3EE36-8AF7-4C75-8E89-E9230629B279}" type="pres">
      <dgm:prSet presAssocID="{590D1F52-66CD-4B56-A831-55BADCFCB830}" presName="txNode" presStyleLbl="node1" presStyleIdx="1" presStyleCnt="2" custScaleY="46632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182ED9-3E99-45BB-91FF-D15F195CE16A}" type="presOf" srcId="{7697B9DE-FFA0-412D-AF51-33B961AB6113}" destId="{6DEAE6B5-CE4A-4D1E-87DA-A28AC2DFA20D}" srcOrd="0" destOrd="0" presId="urn:microsoft.com/office/officeart/2005/8/layout/hProcess10"/>
    <dgm:cxn modelId="{CAE22511-C669-41F1-A2E3-79B02AB2F63D}" type="presOf" srcId="{A4BA1B27-847E-424E-B340-45F857D129DA}" destId="{B6CA70BD-92FC-4AF5-998F-AE890F89D4B6}" srcOrd="0" destOrd="0" presId="urn:microsoft.com/office/officeart/2005/8/layout/hProcess10"/>
    <dgm:cxn modelId="{4759BE09-FFFA-417A-B3BE-9E171F2EB0AF}" srcId="{A4BA1B27-847E-424E-B340-45F857D129DA}" destId="{590D1F52-66CD-4B56-A831-55BADCFCB830}" srcOrd="1" destOrd="0" parTransId="{B361F1FC-DB1C-4E6C-BB20-F3F825B33F2A}" sibTransId="{5268E98A-9F92-4A6F-AA27-27C7C25B262B}"/>
    <dgm:cxn modelId="{E2C96A3B-83EB-4DAC-9E07-CA59C3C1BFFC}" type="presOf" srcId="{4F42FCFF-E944-4408-9DBD-7DA1547BE899}" destId="{3053C755-05F9-4C07-84E3-AF65A4436947}" srcOrd="1" destOrd="0" presId="urn:microsoft.com/office/officeart/2005/8/layout/hProcess10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09EC5ACF-5EC6-4BBB-8B54-5DE8D8ADA2E0}" type="presOf" srcId="{590D1F52-66CD-4B56-A831-55BADCFCB830}" destId="{E9A3EE36-8AF7-4C75-8E89-E9230629B279}" srcOrd="0" destOrd="0" presId="urn:microsoft.com/office/officeart/2005/8/layout/hProcess10"/>
    <dgm:cxn modelId="{62EC5C38-188B-47DF-A1C0-ABF2C4FC38AC}" type="presOf" srcId="{4F42FCFF-E944-4408-9DBD-7DA1547BE899}" destId="{4A605816-9FD6-48BF-9E8D-AC3DCEC29E45}" srcOrd="0" destOrd="0" presId="urn:microsoft.com/office/officeart/2005/8/layout/hProcess10"/>
    <dgm:cxn modelId="{1BF01F60-A1C0-4221-AD3A-95DE2146C935}" type="presParOf" srcId="{B6CA70BD-92FC-4AF5-998F-AE890F89D4B6}" destId="{343DBF59-02D5-4DB4-A876-601A5E09A1DE}" srcOrd="0" destOrd="0" presId="urn:microsoft.com/office/officeart/2005/8/layout/hProcess10"/>
    <dgm:cxn modelId="{6CE806EA-87CC-41F0-97F8-21EA3113595D}" type="presParOf" srcId="{343DBF59-02D5-4DB4-A876-601A5E09A1DE}" destId="{107A954A-2CBC-4E82-9804-FB2F59F05BAF}" srcOrd="0" destOrd="0" presId="urn:microsoft.com/office/officeart/2005/8/layout/hProcess10"/>
    <dgm:cxn modelId="{63862498-3C29-4548-AA93-A4BFB726E6B7}" type="presParOf" srcId="{343DBF59-02D5-4DB4-A876-601A5E09A1DE}" destId="{6DEAE6B5-CE4A-4D1E-87DA-A28AC2DFA20D}" srcOrd="1" destOrd="0" presId="urn:microsoft.com/office/officeart/2005/8/layout/hProcess10"/>
    <dgm:cxn modelId="{58E31317-B579-4AB8-AF6C-1CF29940F92B}" type="presParOf" srcId="{B6CA70BD-92FC-4AF5-998F-AE890F89D4B6}" destId="{4A605816-9FD6-48BF-9E8D-AC3DCEC29E45}" srcOrd="1" destOrd="0" presId="urn:microsoft.com/office/officeart/2005/8/layout/hProcess10"/>
    <dgm:cxn modelId="{8AFC5C0E-F831-4173-80A8-1E784EEAB4D7}" type="presParOf" srcId="{4A605816-9FD6-48BF-9E8D-AC3DCEC29E45}" destId="{3053C755-05F9-4C07-84E3-AF65A4436947}" srcOrd="0" destOrd="0" presId="urn:microsoft.com/office/officeart/2005/8/layout/hProcess10"/>
    <dgm:cxn modelId="{45C5A6BD-D331-4113-AA25-0C6D52F1ABD5}" type="presParOf" srcId="{B6CA70BD-92FC-4AF5-998F-AE890F89D4B6}" destId="{B7EB47B5-19CA-4DAC-987D-33384E85CC15}" srcOrd="2" destOrd="0" presId="urn:microsoft.com/office/officeart/2005/8/layout/hProcess10"/>
    <dgm:cxn modelId="{EE2A1A68-55CD-4D5D-8FA6-04440683C9F1}" type="presParOf" srcId="{B7EB47B5-19CA-4DAC-987D-33384E85CC15}" destId="{0B63E76E-699F-4FE1-8A0C-1ECC9BFB4D72}" srcOrd="0" destOrd="0" presId="urn:microsoft.com/office/officeart/2005/8/layout/hProcess10"/>
    <dgm:cxn modelId="{483A11BC-5DED-4F9B-ACA9-72E15F54039F}" type="presParOf" srcId="{B7EB47B5-19CA-4DAC-987D-33384E85CC15}" destId="{E9A3EE36-8AF7-4C75-8E89-E9230629B279}" srcOrd="1" destOrd="0" presId="urn:microsoft.com/office/officeart/2005/8/layout/hProcess10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hProcess10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ED1272BC-4392-411C-B024-4C83E0C7E9E1}">
      <dgm:prSet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Экономический</a:t>
          </a: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барьер</a:t>
          </a:r>
        </a:p>
      </dgm:t>
    </dgm:pt>
    <dgm:pt modelId="{8DEFDD78-CEFF-49E4-8317-FEE83A5C08CA}" type="sibTrans" cxnId="{1A4958F5-C87D-4E37-B8EE-FA1F1A65F4C2}">
      <dgm:prSet custT="1"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90D1F52-66CD-4B56-A831-55BADCFCB830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Ментальный</a:t>
          </a: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барьер</a:t>
          </a:r>
          <a:endParaRPr lang="ru-RU" sz="4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268E98A-9F92-4A6F-AA27-27C7C25B262B}" type="sibTrans" cxnId="{4759BE09-FFFA-417A-B3BE-9E171F2EB0AF}">
      <dgm:prSet custT="1"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61F1FC-DB1C-4E6C-BB20-F3F825B33F2A}" type="parTrans" cxnId="{4759BE09-FFFA-417A-B3BE-9E171F2EB0AF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97B9DE-FFA0-412D-AF51-33B961AB6113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Эмоциональный</a:t>
          </a:r>
        </a:p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барьер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CA70BD-92FC-4AF5-998F-AE890F89D4B6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3DBF59-02D5-4DB4-A876-601A5E09A1DE}" type="pres">
      <dgm:prSet presAssocID="{7697B9DE-FFA0-412D-AF51-33B961AB6113}" presName="composite" presStyleCnt="0"/>
      <dgm:spPr/>
    </dgm:pt>
    <dgm:pt modelId="{107A954A-2CBC-4E82-9804-FB2F59F05BAF}" type="pres">
      <dgm:prSet presAssocID="{7697B9DE-FFA0-412D-AF51-33B961AB6113}" presName="imagSh" presStyleLbl="b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DEAE6B5-CE4A-4D1E-87DA-A28AC2DFA20D}" type="pres">
      <dgm:prSet presAssocID="{7697B9DE-FFA0-412D-AF51-33B961AB6113}" presName="txNode" presStyleLbl="node1" presStyleIdx="0" presStyleCnt="3" custScaleY="46632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605816-9FD6-48BF-9E8D-AC3DCEC29E45}" type="pres">
      <dgm:prSet presAssocID="{4F42FCFF-E944-4408-9DBD-7DA1547BE899}" presName="sibTrans" presStyleLbl="sibTrans2D1" presStyleIdx="0" presStyleCnt="2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3053C755-05F9-4C07-84E3-AF65A4436947}" type="pres">
      <dgm:prSet presAssocID="{4F42FCFF-E944-4408-9DBD-7DA1547BE899}" presName="connTx" presStyleLbl="sibTrans2D1" presStyleIdx="0" presStyleCnt="2"/>
      <dgm:spPr/>
      <dgm:t>
        <a:bodyPr/>
        <a:lstStyle/>
        <a:p>
          <a:endParaRPr lang="ru-RU"/>
        </a:p>
      </dgm:t>
    </dgm:pt>
    <dgm:pt modelId="{B7EB47B5-19CA-4DAC-987D-33384E85CC15}" type="pres">
      <dgm:prSet presAssocID="{590D1F52-66CD-4B56-A831-55BADCFCB830}" presName="composite" presStyleCnt="0"/>
      <dgm:spPr/>
    </dgm:pt>
    <dgm:pt modelId="{0B63E76E-699F-4FE1-8A0C-1ECC9BFB4D72}" type="pres">
      <dgm:prSet presAssocID="{590D1F52-66CD-4B56-A831-55BADCFCB830}" presName="imagSh" presStyleLbl="b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9A3EE36-8AF7-4C75-8E89-E9230629B279}" type="pres">
      <dgm:prSet presAssocID="{590D1F52-66CD-4B56-A831-55BADCFCB830}" presName="txNode" presStyleLbl="node1" presStyleIdx="1" presStyleCnt="3" custScaleY="46632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05970-1440-4F9C-A8C2-D22F8D4D56D6}" type="pres">
      <dgm:prSet presAssocID="{5268E98A-9F92-4A6F-AA27-27C7C25B262B}" presName="sibTrans" presStyleLbl="sibTrans2D1" presStyleIdx="1" presStyleCnt="2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C9B0ED65-95C9-408E-98EB-3E3528E44D70}" type="pres">
      <dgm:prSet presAssocID="{5268E98A-9F92-4A6F-AA27-27C7C25B262B}" presName="connTx" presStyleLbl="sibTrans2D1" presStyleIdx="1" presStyleCnt="2"/>
      <dgm:spPr/>
      <dgm:t>
        <a:bodyPr/>
        <a:lstStyle/>
        <a:p>
          <a:endParaRPr lang="ru-RU"/>
        </a:p>
      </dgm:t>
    </dgm:pt>
    <dgm:pt modelId="{2D6F9D2F-AB90-4E27-9889-61BEEA9C8ED2}" type="pres">
      <dgm:prSet presAssocID="{ED1272BC-4392-411C-B024-4C83E0C7E9E1}" presName="composite" presStyleCnt="0"/>
      <dgm:spPr/>
    </dgm:pt>
    <dgm:pt modelId="{BEC664A5-4D19-4494-85BB-823EADC4275D}" type="pres">
      <dgm:prSet presAssocID="{ED1272BC-4392-411C-B024-4C83E0C7E9E1}" presName="imagSh" presStyleLbl="b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51E9EEF-4ED6-47FD-95DD-085D9D830BD6}" type="pres">
      <dgm:prSet presAssocID="{ED1272BC-4392-411C-B024-4C83E0C7E9E1}" presName="txNode" presStyleLbl="node1" presStyleIdx="2" presStyleCnt="3" custScaleY="46632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3CBED3-B14C-48EE-B36E-B9C321F7D4B1}" type="presOf" srcId="{4F42FCFF-E944-4408-9DBD-7DA1547BE899}" destId="{4A605816-9FD6-48BF-9E8D-AC3DCEC29E45}" srcOrd="0" destOrd="0" presId="urn:microsoft.com/office/officeart/2005/8/layout/hProcess10"/>
    <dgm:cxn modelId="{3EA8B97D-F843-49A7-8750-DBF136C8C9D4}" type="presOf" srcId="{7697B9DE-FFA0-412D-AF51-33B961AB6113}" destId="{6DEAE6B5-CE4A-4D1E-87DA-A28AC2DFA20D}" srcOrd="0" destOrd="0" presId="urn:microsoft.com/office/officeart/2005/8/layout/hProcess10"/>
    <dgm:cxn modelId="{46AEF3BC-86B1-428E-A4A8-B2D0F439A6FC}" type="presOf" srcId="{4F42FCFF-E944-4408-9DBD-7DA1547BE899}" destId="{3053C755-05F9-4C07-84E3-AF65A4436947}" srcOrd="1" destOrd="0" presId="urn:microsoft.com/office/officeart/2005/8/layout/hProcess10"/>
    <dgm:cxn modelId="{1A4958F5-C87D-4E37-B8EE-FA1F1A65F4C2}" srcId="{A4BA1B27-847E-424E-B340-45F857D129DA}" destId="{ED1272BC-4392-411C-B024-4C83E0C7E9E1}" srcOrd="2" destOrd="0" parTransId="{1D32B785-A03F-438B-8A2F-4CAF413E63D9}" sibTransId="{8DEFDD78-CEFF-49E4-8317-FEE83A5C08CA}"/>
    <dgm:cxn modelId="{8DF941CC-979E-44B1-A34B-6F6B2D753B47}" type="presOf" srcId="{A4BA1B27-847E-424E-B340-45F857D129DA}" destId="{B6CA70BD-92FC-4AF5-998F-AE890F89D4B6}" srcOrd="0" destOrd="0" presId="urn:microsoft.com/office/officeart/2005/8/layout/hProcess10"/>
    <dgm:cxn modelId="{4759BE09-FFFA-417A-B3BE-9E171F2EB0AF}" srcId="{A4BA1B27-847E-424E-B340-45F857D129DA}" destId="{590D1F52-66CD-4B56-A831-55BADCFCB830}" srcOrd="1" destOrd="0" parTransId="{B361F1FC-DB1C-4E6C-BB20-F3F825B33F2A}" sibTransId="{5268E98A-9F92-4A6F-AA27-27C7C25B262B}"/>
    <dgm:cxn modelId="{AF90A460-5FF1-4814-9F3C-E34274A8A4DD}" type="presOf" srcId="{5268E98A-9F92-4A6F-AA27-27C7C25B262B}" destId="{C9B0ED65-95C9-408E-98EB-3E3528E44D70}" srcOrd="1" destOrd="0" presId="urn:microsoft.com/office/officeart/2005/8/layout/hProcess10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695677B9-9D95-4C6A-82DC-24E9EB28D25A}" type="presOf" srcId="{5268E98A-9F92-4A6F-AA27-27C7C25B262B}" destId="{33E05970-1440-4F9C-A8C2-D22F8D4D56D6}" srcOrd="0" destOrd="0" presId="urn:microsoft.com/office/officeart/2005/8/layout/hProcess10"/>
    <dgm:cxn modelId="{D047B6E5-5F61-4F94-B7D6-FD60D065CBD3}" type="presOf" srcId="{ED1272BC-4392-411C-B024-4C83E0C7E9E1}" destId="{051E9EEF-4ED6-47FD-95DD-085D9D830BD6}" srcOrd="0" destOrd="0" presId="urn:microsoft.com/office/officeart/2005/8/layout/hProcess10"/>
    <dgm:cxn modelId="{86317504-6141-42E7-AC1A-87BEAC7AEC7B}" type="presOf" srcId="{590D1F52-66CD-4B56-A831-55BADCFCB830}" destId="{E9A3EE36-8AF7-4C75-8E89-E9230629B279}" srcOrd="0" destOrd="0" presId="urn:microsoft.com/office/officeart/2005/8/layout/hProcess10"/>
    <dgm:cxn modelId="{8D35EBF8-63C9-417F-B217-2A2BB7A946B6}" type="presParOf" srcId="{B6CA70BD-92FC-4AF5-998F-AE890F89D4B6}" destId="{343DBF59-02D5-4DB4-A876-601A5E09A1DE}" srcOrd="0" destOrd="0" presId="urn:microsoft.com/office/officeart/2005/8/layout/hProcess10"/>
    <dgm:cxn modelId="{422C78AD-D3E1-4342-859A-8201000524E1}" type="presParOf" srcId="{343DBF59-02D5-4DB4-A876-601A5E09A1DE}" destId="{107A954A-2CBC-4E82-9804-FB2F59F05BAF}" srcOrd="0" destOrd="0" presId="urn:microsoft.com/office/officeart/2005/8/layout/hProcess10"/>
    <dgm:cxn modelId="{CB66B79B-D40B-4D3E-9461-5FADC1D91730}" type="presParOf" srcId="{343DBF59-02D5-4DB4-A876-601A5E09A1DE}" destId="{6DEAE6B5-CE4A-4D1E-87DA-A28AC2DFA20D}" srcOrd="1" destOrd="0" presId="urn:microsoft.com/office/officeart/2005/8/layout/hProcess10"/>
    <dgm:cxn modelId="{2139D1DE-DA14-43D3-BCC7-08A7E0956131}" type="presParOf" srcId="{B6CA70BD-92FC-4AF5-998F-AE890F89D4B6}" destId="{4A605816-9FD6-48BF-9E8D-AC3DCEC29E45}" srcOrd="1" destOrd="0" presId="urn:microsoft.com/office/officeart/2005/8/layout/hProcess10"/>
    <dgm:cxn modelId="{26D56D01-0AE2-4A39-A50A-59A0D1F2BFF5}" type="presParOf" srcId="{4A605816-9FD6-48BF-9E8D-AC3DCEC29E45}" destId="{3053C755-05F9-4C07-84E3-AF65A4436947}" srcOrd="0" destOrd="0" presId="urn:microsoft.com/office/officeart/2005/8/layout/hProcess10"/>
    <dgm:cxn modelId="{51F78C62-00C2-4B4F-806E-764366F61E20}" type="presParOf" srcId="{B6CA70BD-92FC-4AF5-998F-AE890F89D4B6}" destId="{B7EB47B5-19CA-4DAC-987D-33384E85CC15}" srcOrd="2" destOrd="0" presId="urn:microsoft.com/office/officeart/2005/8/layout/hProcess10"/>
    <dgm:cxn modelId="{07E6E357-D782-463B-8EC3-BC3B1D240C10}" type="presParOf" srcId="{B7EB47B5-19CA-4DAC-987D-33384E85CC15}" destId="{0B63E76E-699F-4FE1-8A0C-1ECC9BFB4D72}" srcOrd="0" destOrd="0" presId="urn:microsoft.com/office/officeart/2005/8/layout/hProcess10"/>
    <dgm:cxn modelId="{46F29F01-8B86-4400-8043-48DE7215EEBB}" type="presParOf" srcId="{B7EB47B5-19CA-4DAC-987D-33384E85CC15}" destId="{E9A3EE36-8AF7-4C75-8E89-E9230629B279}" srcOrd="1" destOrd="0" presId="urn:microsoft.com/office/officeart/2005/8/layout/hProcess10"/>
    <dgm:cxn modelId="{3B9E4EDE-9C02-4FFF-9CE2-09DCDE8A29EB}" type="presParOf" srcId="{B6CA70BD-92FC-4AF5-998F-AE890F89D4B6}" destId="{33E05970-1440-4F9C-A8C2-D22F8D4D56D6}" srcOrd="3" destOrd="0" presId="urn:microsoft.com/office/officeart/2005/8/layout/hProcess10"/>
    <dgm:cxn modelId="{C968242B-79CB-4795-B69B-64FAEC539D16}" type="presParOf" srcId="{33E05970-1440-4F9C-A8C2-D22F8D4D56D6}" destId="{C9B0ED65-95C9-408E-98EB-3E3528E44D70}" srcOrd="0" destOrd="0" presId="urn:microsoft.com/office/officeart/2005/8/layout/hProcess10"/>
    <dgm:cxn modelId="{B67C1CF5-3AB3-401C-8743-604A869A74A8}" type="presParOf" srcId="{B6CA70BD-92FC-4AF5-998F-AE890F89D4B6}" destId="{2D6F9D2F-AB90-4E27-9889-61BEEA9C8ED2}" srcOrd="4" destOrd="0" presId="urn:microsoft.com/office/officeart/2005/8/layout/hProcess10"/>
    <dgm:cxn modelId="{79400029-3073-468D-BE88-29120C2C0297}" type="presParOf" srcId="{2D6F9D2F-AB90-4E27-9889-61BEEA9C8ED2}" destId="{BEC664A5-4D19-4494-85BB-823EADC4275D}" srcOrd="0" destOrd="0" presId="urn:microsoft.com/office/officeart/2005/8/layout/hProcess10"/>
    <dgm:cxn modelId="{9D036E09-EB54-461C-A939-A828145575E9}" type="presParOf" srcId="{2D6F9D2F-AB90-4E27-9889-61BEEA9C8ED2}" destId="{051E9EEF-4ED6-47FD-95DD-085D9D830BD6}" srcOrd="1" destOrd="0" presId="urn:microsoft.com/office/officeart/2005/8/layout/hProcess10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process1" loCatId="process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90E9563-A011-44E6-A4FB-B2D7C45D5EA5}">
      <dgm:prSet phldrT="[Текст]" custT="1"/>
      <dgm:spPr>
        <a:solidFill>
          <a:srgbClr val="FF0000"/>
        </a:solidFill>
      </dgm:spPr>
      <dgm:t>
        <a:bodyPr anchor="t"/>
        <a:lstStyle/>
        <a:p>
          <a:pPr algn="ctr"/>
          <a:r>
            <a:rPr lang="ru-RU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Доля потерянных клиентов</a:t>
          </a:r>
        </a:p>
        <a:p>
          <a:pPr algn="ctr"/>
          <a:endParaRPr lang="ru-RU" sz="5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/>
          <a:r>
            <a:rPr lang="ru-RU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1% - 0,5%</a:t>
          </a:r>
          <a:endParaRPr lang="ru-RU" sz="5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586EE50-A9E9-497A-A66E-5A057EDFC524}" type="parTrans" cxnId="{14AE1CA5-FA79-496F-8F2A-23BC778845E4}">
      <dgm:prSet/>
      <dgm:spPr/>
      <dgm:t>
        <a:bodyPr/>
        <a:lstStyle/>
        <a:p>
          <a:pPr algn="ctr"/>
          <a:endParaRPr lang="ru-RU" sz="5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4D17456-54D4-42CD-87CC-A0B811830043}" type="sibTrans" cxnId="{14AE1CA5-FA79-496F-8F2A-23BC778845E4}">
      <dgm:prSet custT="1"/>
      <dgm:spPr/>
      <dgm:t>
        <a:bodyPr/>
        <a:lstStyle/>
        <a:p>
          <a:pPr algn="ctr"/>
          <a:endParaRPr lang="ru-RU" sz="5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97B9DE-FFA0-412D-AF51-33B961AB6113}">
      <dgm:prSet phldrT="[Текст]" custT="1"/>
      <dgm:spPr>
        <a:solidFill>
          <a:srgbClr val="FF0000"/>
        </a:solidFill>
      </dgm:spPr>
      <dgm:t>
        <a:bodyPr anchor="t"/>
        <a:lstStyle/>
        <a:p>
          <a:pPr algn="ctr"/>
          <a:r>
            <a:rPr lang="ru-RU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Стабильность новых клиентов</a:t>
          </a:r>
        </a:p>
        <a:p>
          <a:pPr algn="ctr"/>
          <a:endParaRPr lang="ru-RU" sz="5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/>
          <a:r>
            <a:rPr lang="ru-RU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80%</a:t>
          </a: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pPr algn="ctr"/>
          <a:endParaRPr lang="ru-RU" sz="5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pPr algn="ctr"/>
          <a:endParaRPr lang="ru-RU" sz="5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1831A1B-D90D-4464-ABB1-58D43FB9DED0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C85A03-FEA1-4459-9ADA-8838E420BDAA}" type="pres">
      <dgm:prSet presAssocID="{690E9563-A011-44E6-A4FB-B2D7C45D5EA5}" presName="node" presStyleLbl="node1" presStyleIdx="0" presStyleCnt="2" custScaleX="801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C390F4-8955-421B-9525-082E5BF4DA9E}" type="pres">
      <dgm:prSet presAssocID="{C4D17456-54D4-42CD-87CC-A0B811830043}" presName="sibTrans" presStyleLbl="sibTrans2D1" presStyleIdx="0" presStyleCnt="1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CCDAF333-578F-431E-9545-7E04ADBAE3C4}" type="pres">
      <dgm:prSet presAssocID="{C4D17456-54D4-42CD-87CC-A0B811830043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F9EFC6AF-3C9F-4628-AB3B-3427C9BA0A38}" type="pres">
      <dgm:prSet presAssocID="{7697B9DE-FFA0-412D-AF51-33B961AB6113}" presName="node" presStyleLbl="node1" presStyleIdx="1" presStyleCnt="2" custScaleX="86650" custLinFactNeighborX="-22248" custLinFactNeighborY="13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9D1DD6-7A40-4CF4-A891-403E9A798E86}" type="presOf" srcId="{A4BA1B27-847E-424E-B340-45F857D129DA}" destId="{51831A1B-D90D-4464-ABB1-58D43FB9DED0}" srcOrd="0" destOrd="0" presId="urn:microsoft.com/office/officeart/2005/8/layout/process1"/>
    <dgm:cxn modelId="{FFC10F64-3F45-4F96-8A62-D17A6200F7FF}" type="presOf" srcId="{7697B9DE-FFA0-412D-AF51-33B961AB6113}" destId="{F9EFC6AF-3C9F-4628-AB3B-3427C9BA0A38}" srcOrd="0" destOrd="0" presId="urn:microsoft.com/office/officeart/2005/8/layout/process1"/>
    <dgm:cxn modelId="{AC118D94-662A-4688-B147-979FEFED94AA}" type="presOf" srcId="{690E9563-A011-44E6-A4FB-B2D7C45D5EA5}" destId="{8FC85A03-FEA1-4459-9ADA-8838E420BDAA}" srcOrd="0" destOrd="0" presId="urn:microsoft.com/office/officeart/2005/8/layout/process1"/>
    <dgm:cxn modelId="{14AE1CA5-FA79-496F-8F2A-23BC778845E4}" srcId="{A4BA1B27-847E-424E-B340-45F857D129DA}" destId="{690E9563-A011-44E6-A4FB-B2D7C45D5EA5}" srcOrd="0" destOrd="0" parTransId="{F586EE50-A9E9-497A-A66E-5A057EDFC524}" sibTransId="{C4D17456-54D4-42CD-87CC-A0B811830043}"/>
    <dgm:cxn modelId="{099CFC45-E49C-4A3D-987D-EFFFFED0A336}" srcId="{A4BA1B27-847E-424E-B340-45F857D129DA}" destId="{7697B9DE-FFA0-412D-AF51-33B961AB6113}" srcOrd="1" destOrd="0" parTransId="{224E51FD-C0A5-4F0A-A650-597A5DBEC0AC}" sibTransId="{4F42FCFF-E944-4408-9DBD-7DA1547BE899}"/>
    <dgm:cxn modelId="{2459BB06-652D-44DD-B7CA-AA4889171399}" type="presOf" srcId="{C4D17456-54D4-42CD-87CC-A0B811830043}" destId="{CCDAF333-578F-431E-9545-7E04ADBAE3C4}" srcOrd="1" destOrd="0" presId="urn:microsoft.com/office/officeart/2005/8/layout/process1"/>
    <dgm:cxn modelId="{AE5B2717-ECD6-44F3-912B-3623683F5F9D}" type="presOf" srcId="{C4D17456-54D4-42CD-87CC-A0B811830043}" destId="{4CC390F4-8955-421B-9525-082E5BF4DA9E}" srcOrd="0" destOrd="0" presId="urn:microsoft.com/office/officeart/2005/8/layout/process1"/>
    <dgm:cxn modelId="{26FB0309-D86D-48B9-9B08-B2D3C3DD5C79}" type="presParOf" srcId="{51831A1B-D90D-4464-ABB1-58D43FB9DED0}" destId="{8FC85A03-FEA1-4459-9ADA-8838E420BDAA}" srcOrd="0" destOrd="0" presId="urn:microsoft.com/office/officeart/2005/8/layout/process1"/>
    <dgm:cxn modelId="{4EDEBCCE-E9DD-4C0E-8AC7-A39D4A09D4BE}" type="presParOf" srcId="{51831A1B-D90D-4464-ABB1-58D43FB9DED0}" destId="{4CC390F4-8955-421B-9525-082E5BF4DA9E}" srcOrd="1" destOrd="0" presId="urn:microsoft.com/office/officeart/2005/8/layout/process1"/>
    <dgm:cxn modelId="{9ADBB1B2-E7FF-4F63-BA47-8BF0DB91B237}" type="presParOf" srcId="{4CC390F4-8955-421B-9525-082E5BF4DA9E}" destId="{CCDAF333-578F-431E-9545-7E04ADBAE3C4}" srcOrd="0" destOrd="0" presId="urn:microsoft.com/office/officeart/2005/8/layout/process1"/>
    <dgm:cxn modelId="{974712DA-D03C-43E4-BF9D-C38377E316AD}" type="presParOf" srcId="{51831A1B-D90D-4464-ABB1-58D43FB9DED0}" destId="{F9EFC6AF-3C9F-4628-AB3B-3427C9BA0A38}" srcOrd="2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equation2" loCatId="process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90E9563-A011-44E6-A4FB-B2D7C45D5EA5}">
      <dgm:prSet phldrT="[Текст]" custT="1"/>
      <dgm:spPr/>
      <dgm:t>
        <a:bodyPr/>
        <a:lstStyle/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Завод + экскурсии +видео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586EE50-A9E9-497A-A66E-5A057EDFC524}" type="parTrans" cxnId="{14AE1CA5-FA79-496F-8F2A-23BC778845E4}">
      <dgm:prSet/>
      <dgm:spPr/>
      <dgm:t>
        <a:bodyPr/>
        <a:lstStyle/>
        <a:p>
          <a:endParaRPr lang="ru-RU" sz="2000"/>
        </a:p>
      </dgm:t>
    </dgm:pt>
    <dgm:pt modelId="{C4D17456-54D4-42CD-87CC-A0B811830043}" type="sibTrans" cxnId="{14AE1CA5-FA79-496F-8F2A-23BC778845E4}">
      <dgm:prSet custT="1"/>
      <dgm:spPr/>
      <dgm:t>
        <a:bodyPr/>
        <a:lstStyle/>
        <a:p>
          <a:endParaRPr lang="ru-RU" sz="2000"/>
        </a:p>
      </dgm:t>
    </dgm:pt>
    <dgm:pt modelId="{ED1272BC-4392-411C-B024-4C83E0C7E9E1}">
      <dgm:prSet custT="1"/>
      <dgm:spPr/>
      <dgm:t>
        <a:bodyPr/>
        <a:lstStyle/>
        <a:p>
          <a:pPr algn="ctr"/>
          <a:r>
            <a:rPr lang="ru-RU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600 млн. руб. </a:t>
          </a:r>
        </a:p>
        <a:p>
          <a:pPr algn="ctr"/>
          <a:r>
            <a:rPr lang="ru-RU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 год</a:t>
          </a:r>
          <a:endParaRPr lang="ru-RU" sz="6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2000"/>
        </a:p>
      </dgm:t>
    </dgm:pt>
    <dgm:pt modelId="{8DEFDD78-CEFF-49E4-8317-FEE83A5C08CA}" type="sibTrans" cxnId="{1A4958F5-C87D-4E37-B8EE-FA1F1A65F4C2}">
      <dgm:prSet/>
      <dgm:spPr/>
      <dgm:t>
        <a:bodyPr/>
        <a:lstStyle/>
        <a:p>
          <a:endParaRPr lang="ru-RU" sz="2000"/>
        </a:p>
      </dgm:t>
    </dgm:pt>
    <dgm:pt modelId="{7697B9DE-FFA0-412D-AF51-33B961AB6113}">
      <dgm:prSet phldrT="[Текст]" custT="1"/>
      <dgm:spPr/>
      <dgm:t>
        <a:bodyPr/>
        <a:lstStyle/>
        <a:p>
          <a:pPr algn="ctr"/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Промоутеры + телевидение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2000"/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2000"/>
        </a:p>
      </dgm:t>
    </dgm:pt>
    <dgm:pt modelId="{ABBF975D-AC62-4561-B0CE-E17C764E7864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F05968-C9D4-4FDF-9913-7DDDD3AAA354}" type="pres">
      <dgm:prSet presAssocID="{A4BA1B27-847E-424E-B340-45F857D129DA}" presName="vNodes" presStyleCnt="0"/>
      <dgm:spPr/>
      <dgm:t>
        <a:bodyPr/>
        <a:lstStyle/>
        <a:p>
          <a:endParaRPr lang="ru-RU"/>
        </a:p>
      </dgm:t>
    </dgm:pt>
    <dgm:pt modelId="{0AC948B8-A380-4A29-9F09-B929D6A64DA2}" type="pres">
      <dgm:prSet presAssocID="{690E9563-A011-44E6-A4FB-B2D7C45D5EA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FC432C-C6D4-4823-97D0-6991FD9EC806}" type="pres">
      <dgm:prSet presAssocID="{C4D17456-54D4-42CD-87CC-A0B811830043}" presName="spacerT" presStyleCnt="0"/>
      <dgm:spPr/>
      <dgm:t>
        <a:bodyPr/>
        <a:lstStyle/>
        <a:p>
          <a:endParaRPr lang="ru-RU"/>
        </a:p>
      </dgm:t>
    </dgm:pt>
    <dgm:pt modelId="{4B25BE68-E65A-4B88-B429-5A1878D2B1D2}" type="pres">
      <dgm:prSet presAssocID="{C4D17456-54D4-42CD-87CC-A0B811830043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712A2CE-8ABD-448F-9308-63CF171694C3}" type="pres">
      <dgm:prSet presAssocID="{C4D17456-54D4-42CD-87CC-A0B811830043}" presName="spacerB" presStyleCnt="0"/>
      <dgm:spPr/>
      <dgm:t>
        <a:bodyPr/>
        <a:lstStyle/>
        <a:p>
          <a:endParaRPr lang="ru-RU"/>
        </a:p>
      </dgm:t>
    </dgm:pt>
    <dgm:pt modelId="{3191BC82-0C98-4029-BE09-5D5299056ECC}" type="pres">
      <dgm:prSet presAssocID="{7697B9DE-FFA0-412D-AF51-33B961AB6113}" presName="node" presStyleLbl="node1" presStyleIdx="1" presStyleCnt="3" custLinFactNeighborY="-114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0ABA51-830B-423B-B2B9-7D9AE251F738}" type="pres">
      <dgm:prSet presAssocID="{A4BA1B27-847E-424E-B340-45F857D129DA}" presName="sibTransLast" presStyleLbl="sibTrans2D1" presStyleIdx="1" presStyleCnt="2"/>
      <dgm:spPr/>
      <dgm:t>
        <a:bodyPr/>
        <a:lstStyle/>
        <a:p>
          <a:endParaRPr lang="ru-RU"/>
        </a:p>
      </dgm:t>
    </dgm:pt>
    <dgm:pt modelId="{20D483B2-F05C-4B35-922A-C462531A06ED}" type="pres">
      <dgm:prSet presAssocID="{A4BA1B27-847E-424E-B340-45F857D129DA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24C5BA8F-2B92-4188-BB18-917378714999}" type="pres">
      <dgm:prSet presAssocID="{A4BA1B27-847E-424E-B340-45F857D129DA}" presName="lastNode" presStyleLbl="node1" presStyleIdx="2" presStyleCnt="3" custLinFactNeighborY="-1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153EF6-2CDD-4277-AFF5-355767686B39}" type="presOf" srcId="{ED1272BC-4392-411C-B024-4C83E0C7E9E1}" destId="{24C5BA8F-2B92-4188-BB18-917378714999}" srcOrd="0" destOrd="0" presId="urn:microsoft.com/office/officeart/2005/8/layout/equation2"/>
    <dgm:cxn modelId="{66F5A402-C397-4179-BD74-27AE514A67F5}" type="presOf" srcId="{A4BA1B27-847E-424E-B340-45F857D129DA}" destId="{ABBF975D-AC62-4561-B0CE-E17C764E7864}" srcOrd="0" destOrd="0" presId="urn:microsoft.com/office/officeart/2005/8/layout/equation2"/>
    <dgm:cxn modelId="{AE240E46-ED72-488C-8263-4EFD8E337807}" type="presOf" srcId="{690E9563-A011-44E6-A4FB-B2D7C45D5EA5}" destId="{0AC948B8-A380-4A29-9F09-B929D6A64DA2}" srcOrd="0" destOrd="0" presId="urn:microsoft.com/office/officeart/2005/8/layout/equation2"/>
    <dgm:cxn modelId="{1A4958F5-C87D-4E37-B8EE-FA1F1A65F4C2}" srcId="{A4BA1B27-847E-424E-B340-45F857D129DA}" destId="{ED1272BC-4392-411C-B024-4C83E0C7E9E1}" srcOrd="2" destOrd="0" parTransId="{1D32B785-A03F-438B-8A2F-4CAF413E63D9}" sibTransId="{8DEFDD78-CEFF-49E4-8317-FEE83A5C08CA}"/>
    <dgm:cxn modelId="{14AE1CA5-FA79-496F-8F2A-23BC778845E4}" srcId="{A4BA1B27-847E-424E-B340-45F857D129DA}" destId="{690E9563-A011-44E6-A4FB-B2D7C45D5EA5}" srcOrd="0" destOrd="0" parTransId="{F586EE50-A9E9-497A-A66E-5A057EDFC524}" sibTransId="{C4D17456-54D4-42CD-87CC-A0B811830043}"/>
    <dgm:cxn modelId="{2BCA102B-5135-4F75-80C0-2D24485AB249}" type="presOf" srcId="{4F42FCFF-E944-4408-9DBD-7DA1547BE899}" destId="{570ABA51-830B-423B-B2B9-7D9AE251F738}" srcOrd="0" destOrd="0" presId="urn:microsoft.com/office/officeart/2005/8/layout/equation2"/>
    <dgm:cxn modelId="{099CFC45-E49C-4A3D-987D-EFFFFED0A336}" srcId="{A4BA1B27-847E-424E-B340-45F857D129DA}" destId="{7697B9DE-FFA0-412D-AF51-33B961AB6113}" srcOrd="1" destOrd="0" parTransId="{224E51FD-C0A5-4F0A-A650-597A5DBEC0AC}" sibTransId="{4F42FCFF-E944-4408-9DBD-7DA1547BE899}"/>
    <dgm:cxn modelId="{5874331A-D6AB-4D2E-86C1-7CAD3C422697}" type="presOf" srcId="{4F42FCFF-E944-4408-9DBD-7DA1547BE899}" destId="{20D483B2-F05C-4B35-922A-C462531A06ED}" srcOrd="1" destOrd="0" presId="urn:microsoft.com/office/officeart/2005/8/layout/equation2"/>
    <dgm:cxn modelId="{E06C1C3D-DFA3-4BAD-BE11-FB73C1207590}" type="presOf" srcId="{7697B9DE-FFA0-412D-AF51-33B961AB6113}" destId="{3191BC82-0C98-4029-BE09-5D5299056ECC}" srcOrd="0" destOrd="0" presId="urn:microsoft.com/office/officeart/2005/8/layout/equation2"/>
    <dgm:cxn modelId="{E68D1D6A-AE74-4DF9-BFA3-BE45FCA53EC1}" type="presOf" srcId="{C4D17456-54D4-42CD-87CC-A0B811830043}" destId="{4B25BE68-E65A-4B88-B429-5A1878D2B1D2}" srcOrd="0" destOrd="0" presId="urn:microsoft.com/office/officeart/2005/8/layout/equation2"/>
    <dgm:cxn modelId="{C9B6D171-723F-4F5E-872F-C8AD5FDDEDE3}" type="presParOf" srcId="{ABBF975D-AC62-4561-B0CE-E17C764E7864}" destId="{37F05968-C9D4-4FDF-9913-7DDDD3AAA354}" srcOrd="0" destOrd="0" presId="urn:microsoft.com/office/officeart/2005/8/layout/equation2"/>
    <dgm:cxn modelId="{D496142A-9053-4BAD-BF1C-6D461FFBE7D4}" type="presParOf" srcId="{37F05968-C9D4-4FDF-9913-7DDDD3AAA354}" destId="{0AC948B8-A380-4A29-9F09-B929D6A64DA2}" srcOrd="0" destOrd="0" presId="urn:microsoft.com/office/officeart/2005/8/layout/equation2"/>
    <dgm:cxn modelId="{22E2061A-ADC8-43B7-880D-72D57FA19688}" type="presParOf" srcId="{37F05968-C9D4-4FDF-9913-7DDDD3AAA354}" destId="{73FC432C-C6D4-4823-97D0-6991FD9EC806}" srcOrd="1" destOrd="0" presId="urn:microsoft.com/office/officeart/2005/8/layout/equation2"/>
    <dgm:cxn modelId="{CE763186-F300-4D4C-8B8C-1D3D5B4EAAC2}" type="presParOf" srcId="{37F05968-C9D4-4FDF-9913-7DDDD3AAA354}" destId="{4B25BE68-E65A-4B88-B429-5A1878D2B1D2}" srcOrd="2" destOrd="0" presId="urn:microsoft.com/office/officeart/2005/8/layout/equation2"/>
    <dgm:cxn modelId="{0570409B-0EA8-4BF1-A6B8-B2562F23ADDB}" type="presParOf" srcId="{37F05968-C9D4-4FDF-9913-7DDDD3AAA354}" destId="{4712A2CE-8ABD-448F-9308-63CF171694C3}" srcOrd="3" destOrd="0" presId="urn:microsoft.com/office/officeart/2005/8/layout/equation2"/>
    <dgm:cxn modelId="{AC50D189-9B0A-4F5A-8BA0-E74B6D9C11B0}" type="presParOf" srcId="{37F05968-C9D4-4FDF-9913-7DDDD3AAA354}" destId="{3191BC82-0C98-4029-BE09-5D5299056ECC}" srcOrd="4" destOrd="0" presId="urn:microsoft.com/office/officeart/2005/8/layout/equation2"/>
    <dgm:cxn modelId="{7B2AE3B8-1A74-4FDF-8B8E-F3EAE4950515}" type="presParOf" srcId="{ABBF975D-AC62-4561-B0CE-E17C764E7864}" destId="{570ABA51-830B-423B-B2B9-7D9AE251F738}" srcOrd="1" destOrd="0" presId="urn:microsoft.com/office/officeart/2005/8/layout/equation2"/>
    <dgm:cxn modelId="{988CE265-A1BA-4958-9F2C-D95E5F19FD49}" type="presParOf" srcId="{570ABA51-830B-423B-B2B9-7D9AE251F738}" destId="{20D483B2-F05C-4B35-922A-C462531A06ED}" srcOrd="0" destOrd="0" presId="urn:microsoft.com/office/officeart/2005/8/layout/equation2"/>
    <dgm:cxn modelId="{278B1B27-9FAA-472D-803E-0205376468C4}" type="presParOf" srcId="{ABBF975D-AC62-4561-B0CE-E17C764E7864}" destId="{24C5BA8F-2B92-4188-BB18-917378714999}" srcOrd="2" destOrd="0" presId="urn:microsoft.com/office/officeart/2005/8/layout/equation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equation2" loCatId="process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90E9563-A011-44E6-A4FB-B2D7C45D5EA5}">
      <dgm:prSet phldrT="[Текст]" custT="1"/>
      <dgm:spPr>
        <a:solidFill>
          <a:srgbClr val="7030A0"/>
        </a:solidFill>
      </dgm:spPr>
      <dgm:t>
        <a:bodyPr/>
        <a:lstStyle/>
        <a:p>
          <a:pPr algn="ctr"/>
          <a:r>
            <a:rPr lang="ru-RU" sz="2400" b="1" dirty="0" smtClean="0"/>
            <a:t>Водные магазины</a:t>
          </a:r>
          <a:endParaRPr lang="ru-RU" sz="2400" b="1" dirty="0"/>
        </a:p>
      </dgm:t>
    </dgm:pt>
    <dgm:pt modelId="{F586EE50-A9E9-497A-A66E-5A057EDFC524}" type="parTrans" cxnId="{14AE1CA5-FA79-496F-8F2A-23BC778845E4}">
      <dgm:prSet/>
      <dgm:spPr/>
      <dgm:t>
        <a:bodyPr/>
        <a:lstStyle/>
        <a:p>
          <a:endParaRPr lang="ru-RU" sz="2000"/>
        </a:p>
      </dgm:t>
    </dgm:pt>
    <dgm:pt modelId="{C4D17456-54D4-42CD-87CC-A0B811830043}" type="sibTrans" cxnId="{14AE1CA5-FA79-496F-8F2A-23BC778845E4}">
      <dgm:prSet custT="1"/>
      <dgm:spPr/>
      <dgm:t>
        <a:bodyPr/>
        <a:lstStyle/>
        <a:p>
          <a:endParaRPr lang="ru-RU" sz="2000"/>
        </a:p>
      </dgm:t>
    </dgm:pt>
    <dgm:pt modelId="{ED1272BC-4392-411C-B024-4C83E0C7E9E1}">
      <dgm:prSet custT="1"/>
      <dgm:spPr>
        <a:solidFill>
          <a:srgbClr val="7030A0"/>
        </a:solidFill>
      </dgm:spPr>
      <dgm:t>
        <a:bodyPr/>
        <a:lstStyle/>
        <a:p>
          <a:pPr algn="ctr"/>
          <a:r>
            <a:rPr lang="ru-RU" sz="6600" b="1" dirty="0" smtClean="0">
              <a:effectLst/>
            </a:rPr>
            <a:t>600 млн. руб. </a:t>
          </a:r>
        </a:p>
        <a:p>
          <a:pPr algn="ctr"/>
          <a:r>
            <a:rPr lang="ru-RU" sz="6600" b="1" dirty="0" smtClean="0">
              <a:effectLst/>
            </a:rPr>
            <a:t>в год</a:t>
          </a:r>
          <a:endParaRPr lang="ru-RU" sz="6600" b="1" dirty="0">
            <a:effectLst/>
          </a:endParaRPr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2000"/>
        </a:p>
      </dgm:t>
    </dgm:pt>
    <dgm:pt modelId="{8DEFDD78-CEFF-49E4-8317-FEE83A5C08CA}" type="sibTrans" cxnId="{1A4958F5-C87D-4E37-B8EE-FA1F1A65F4C2}">
      <dgm:prSet/>
      <dgm:spPr/>
      <dgm:t>
        <a:bodyPr/>
        <a:lstStyle/>
        <a:p>
          <a:endParaRPr lang="ru-RU" sz="2000"/>
        </a:p>
      </dgm:t>
    </dgm:pt>
    <dgm:pt modelId="{7697B9DE-FFA0-412D-AF51-33B961AB6113}">
      <dgm:prSet phldrT="[Текст]" custT="1"/>
      <dgm:spPr>
        <a:solidFill>
          <a:srgbClr val="7030A0"/>
        </a:solidFill>
      </dgm:spPr>
      <dgm:t>
        <a:bodyPr/>
        <a:lstStyle/>
        <a:p>
          <a:pPr algn="ctr"/>
          <a:r>
            <a:rPr lang="ru-RU" sz="2000" b="1" dirty="0" smtClean="0"/>
            <a:t>Подарки за предоплату + телевидение</a:t>
          </a:r>
          <a:endParaRPr lang="ru-RU" sz="2000" b="1" dirty="0"/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2000"/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2000"/>
        </a:p>
      </dgm:t>
    </dgm:pt>
    <dgm:pt modelId="{ABBF975D-AC62-4561-B0CE-E17C764E7864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F05968-C9D4-4FDF-9913-7DDDD3AAA354}" type="pres">
      <dgm:prSet presAssocID="{A4BA1B27-847E-424E-B340-45F857D129DA}" presName="vNodes" presStyleCnt="0"/>
      <dgm:spPr/>
      <dgm:t>
        <a:bodyPr/>
        <a:lstStyle/>
        <a:p>
          <a:endParaRPr lang="ru-RU"/>
        </a:p>
      </dgm:t>
    </dgm:pt>
    <dgm:pt modelId="{0AC948B8-A380-4A29-9F09-B929D6A64DA2}" type="pres">
      <dgm:prSet presAssocID="{690E9563-A011-44E6-A4FB-B2D7C45D5EA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FC432C-C6D4-4823-97D0-6991FD9EC806}" type="pres">
      <dgm:prSet presAssocID="{C4D17456-54D4-42CD-87CC-A0B811830043}" presName="spacerT" presStyleCnt="0"/>
      <dgm:spPr/>
      <dgm:t>
        <a:bodyPr/>
        <a:lstStyle/>
        <a:p>
          <a:endParaRPr lang="ru-RU"/>
        </a:p>
      </dgm:t>
    </dgm:pt>
    <dgm:pt modelId="{4B25BE68-E65A-4B88-B429-5A1878D2B1D2}" type="pres">
      <dgm:prSet presAssocID="{C4D17456-54D4-42CD-87CC-A0B811830043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712A2CE-8ABD-448F-9308-63CF171694C3}" type="pres">
      <dgm:prSet presAssocID="{C4D17456-54D4-42CD-87CC-A0B811830043}" presName="spacerB" presStyleCnt="0"/>
      <dgm:spPr/>
      <dgm:t>
        <a:bodyPr/>
        <a:lstStyle/>
        <a:p>
          <a:endParaRPr lang="ru-RU"/>
        </a:p>
      </dgm:t>
    </dgm:pt>
    <dgm:pt modelId="{3191BC82-0C98-4029-BE09-5D5299056ECC}" type="pres">
      <dgm:prSet presAssocID="{7697B9DE-FFA0-412D-AF51-33B961AB6113}" presName="node" presStyleLbl="node1" presStyleIdx="1" presStyleCnt="3" custLinFactNeighborY="-114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0ABA51-830B-423B-B2B9-7D9AE251F738}" type="pres">
      <dgm:prSet presAssocID="{A4BA1B27-847E-424E-B340-45F857D129DA}" presName="sibTransLast" presStyleLbl="sibTrans2D1" presStyleIdx="1" presStyleCnt="2"/>
      <dgm:spPr/>
      <dgm:t>
        <a:bodyPr/>
        <a:lstStyle/>
        <a:p>
          <a:endParaRPr lang="ru-RU"/>
        </a:p>
      </dgm:t>
    </dgm:pt>
    <dgm:pt modelId="{20D483B2-F05C-4B35-922A-C462531A06ED}" type="pres">
      <dgm:prSet presAssocID="{A4BA1B27-847E-424E-B340-45F857D129DA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24C5BA8F-2B92-4188-BB18-917378714999}" type="pres">
      <dgm:prSet presAssocID="{A4BA1B27-847E-424E-B340-45F857D129DA}" presName="lastNode" presStyleLbl="node1" presStyleIdx="2" presStyleCnt="3" custLinFactNeighborY="-1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6573F9-F9E8-405A-97B6-2BC83AD251F6}" type="presOf" srcId="{690E9563-A011-44E6-A4FB-B2D7C45D5EA5}" destId="{0AC948B8-A380-4A29-9F09-B929D6A64DA2}" srcOrd="0" destOrd="0" presId="urn:microsoft.com/office/officeart/2005/8/layout/equation2"/>
    <dgm:cxn modelId="{27916D93-B0A2-4EDF-9C3A-AAF0263E6803}" type="presOf" srcId="{4F42FCFF-E944-4408-9DBD-7DA1547BE899}" destId="{570ABA51-830B-423B-B2B9-7D9AE251F738}" srcOrd="0" destOrd="0" presId="urn:microsoft.com/office/officeart/2005/8/layout/equation2"/>
    <dgm:cxn modelId="{D50FFF2E-134A-4AD9-82BA-B05D8BC46977}" type="presOf" srcId="{7697B9DE-FFA0-412D-AF51-33B961AB6113}" destId="{3191BC82-0C98-4029-BE09-5D5299056ECC}" srcOrd="0" destOrd="0" presId="urn:microsoft.com/office/officeart/2005/8/layout/equation2"/>
    <dgm:cxn modelId="{1A4958F5-C87D-4E37-B8EE-FA1F1A65F4C2}" srcId="{A4BA1B27-847E-424E-B340-45F857D129DA}" destId="{ED1272BC-4392-411C-B024-4C83E0C7E9E1}" srcOrd="2" destOrd="0" parTransId="{1D32B785-A03F-438B-8A2F-4CAF413E63D9}" sibTransId="{8DEFDD78-CEFF-49E4-8317-FEE83A5C08CA}"/>
    <dgm:cxn modelId="{D41CB2BC-4C1A-49D4-B3D2-EC9895D02E0E}" type="presOf" srcId="{C4D17456-54D4-42CD-87CC-A0B811830043}" destId="{4B25BE68-E65A-4B88-B429-5A1878D2B1D2}" srcOrd="0" destOrd="0" presId="urn:microsoft.com/office/officeart/2005/8/layout/equation2"/>
    <dgm:cxn modelId="{9103C7B7-230F-4C28-8508-D69EA324DA13}" type="presOf" srcId="{ED1272BC-4392-411C-B024-4C83E0C7E9E1}" destId="{24C5BA8F-2B92-4188-BB18-917378714999}" srcOrd="0" destOrd="0" presId="urn:microsoft.com/office/officeart/2005/8/layout/equation2"/>
    <dgm:cxn modelId="{14AE1CA5-FA79-496F-8F2A-23BC778845E4}" srcId="{A4BA1B27-847E-424E-B340-45F857D129DA}" destId="{690E9563-A011-44E6-A4FB-B2D7C45D5EA5}" srcOrd="0" destOrd="0" parTransId="{F586EE50-A9E9-497A-A66E-5A057EDFC524}" sibTransId="{C4D17456-54D4-42CD-87CC-A0B811830043}"/>
    <dgm:cxn modelId="{6F6C6160-7574-4B7C-969E-382F07293AED}" type="presOf" srcId="{A4BA1B27-847E-424E-B340-45F857D129DA}" destId="{ABBF975D-AC62-4561-B0CE-E17C764E7864}" srcOrd="0" destOrd="0" presId="urn:microsoft.com/office/officeart/2005/8/layout/equation2"/>
    <dgm:cxn modelId="{099CFC45-E49C-4A3D-987D-EFFFFED0A336}" srcId="{A4BA1B27-847E-424E-B340-45F857D129DA}" destId="{7697B9DE-FFA0-412D-AF51-33B961AB6113}" srcOrd="1" destOrd="0" parTransId="{224E51FD-C0A5-4F0A-A650-597A5DBEC0AC}" sibTransId="{4F42FCFF-E944-4408-9DBD-7DA1547BE899}"/>
    <dgm:cxn modelId="{8B729DA6-9898-4DAB-A8FF-8E66E94E4C4D}" type="presOf" srcId="{4F42FCFF-E944-4408-9DBD-7DA1547BE899}" destId="{20D483B2-F05C-4B35-922A-C462531A06ED}" srcOrd="1" destOrd="0" presId="urn:microsoft.com/office/officeart/2005/8/layout/equation2"/>
    <dgm:cxn modelId="{7898F383-7CF6-4C1E-AC55-4B3AE6288FA7}" type="presParOf" srcId="{ABBF975D-AC62-4561-B0CE-E17C764E7864}" destId="{37F05968-C9D4-4FDF-9913-7DDDD3AAA354}" srcOrd="0" destOrd="0" presId="urn:microsoft.com/office/officeart/2005/8/layout/equation2"/>
    <dgm:cxn modelId="{DFBE24FD-CD68-4651-BE1E-9BAEAE9210C5}" type="presParOf" srcId="{37F05968-C9D4-4FDF-9913-7DDDD3AAA354}" destId="{0AC948B8-A380-4A29-9F09-B929D6A64DA2}" srcOrd="0" destOrd="0" presId="urn:microsoft.com/office/officeart/2005/8/layout/equation2"/>
    <dgm:cxn modelId="{5F9E0174-48B0-4925-8AA9-EDB7C7677C74}" type="presParOf" srcId="{37F05968-C9D4-4FDF-9913-7DDDD3AAA354}" destId="{73FC432C-C6D4-4823-97D0-6991FD9EC806}" srcOrd="1" destOrd="0" presId="urn:microsoft.com/office/officeart/2005/8/layout/equation2"/>
    <dgm:cxn modelId="{040987AA-23EB-4C2F-A756-98FF15BDC72A}" type="presParOf" srcId="{37F05968-C9D4-4FDF-9913-7DDDD3AAA354}" destId="{4B25BE68-E65A-4B88-B429-5A1878D2B1D2}" srcOrd="2" destOrd="0" presId="urn:microsoft.com/office/officeart/2005/8/layout/equation2"/>
    <dgm:cxn modelId="{6694BEDE-7F10-466F-8B6C-1AA402B4969A}" type="presParOf" srcId="{37F05968-C9D4-4FDF-9913-7DDDD3AAA354}" destId="{4712A2CE-8ABD-448F-9308-63CF171694C3}" srcOrd="3" destOrd="0" presId="urn:microsoft.com/office/officeart/2005/8/layout/equation2"/>
    <dgm:cxn modelId="{7E82C2A9-BFA1-4969-9C1E-4B8870EF08A5}" type="presParOf" srcId="{37F05968-C9D4-4FDF-9913-7DDDD3AAA354}" destId="{3191BC82-0C98-4029-BE09-5D5299056ECC}" srcOrd="4" destOrd="0" presId="urn:microsoft.com/office/officeart/2005/8/layout/equation2"/>
    <dgm:cxn modelId="{FAA68CA2-5A52-47C9-B8F4-8F7D6317C223}" type="presParOf" srcId="{ABBF975D-AC62-4561-B0CE-E17C764E7864}" destId="{570ABA51-830B-423B-B2B9-7D9AE251F738}" srcOrd="1" destOrd="0" presId="urn:microsoft.com/office/officeart/2005/8/layout/equation2"/>
    <dgm:cxn modelId="{A0673836-96AD-4347-A6A8-1799821233FD}" type="presParOf" srcId="{570ABA51-830B-423B-B2B9-7D9AE251F738}" destId="{20D483B2-F05C-4B35-922A-C462531A06ED}" srcOrd="0" destOrd="0" presId="urn:microsoft.com/office/officeart/2005/8/layout/equation2"/>
    <dgm:cxn modelId="{5D39EA7B-E212-49E6-9886-668BAD8F1931}" type="presParOf" srcId="{ABBF975D-AC62-4561-B0CE-E17C764E7864}" destId="{24C5BA8F-2B92-4188-BB18-917378714999}" srcOrd="2" destOrd="0" presId="urn:microsoft.com/office/officeart/2005/8/layout/equation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equation1" loCatId="process" qsTypeId="urn:microsoft.com/office/officeart/2005/8/quickstyle/3d5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D1272BC-4392-411C-B024-4C83E0C7E9E1}">
      <dgm:prSet custT="1"/>
      <dgm:spPr>
        <a:solidFill>
          <a:srgbClr val="00B050"/>
        </a:solidFill>
      </dgm:spPr>
      <dgm:t>
        <a:bodyPr/>
        <a:lstStyle/>
        <a:p>
          <a:pPr algn="ctr"/>
          <a:r>
            <a:rPr lang="ru-RU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100 млн. руб. </a:t>
          </a:r>
        </a:p>
        <a:p>
          <a:pPr algn="ctr"/>
          <a:r>
            <a:rPr lang="ru-RU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 год</a:t>
          </a:r>
          <a:endParaRPr lang="ru-RU" sz="4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2000"/>
        </a:p>
      </dgm:t>
    </dgm:pt>
    <dgm:pt modelId="{8DEFDD78-CEFF-49E4-8317-FEE83A5C08CA}" type="sibTrans" cxnId="{1A4958F5-C87D-4E37-B8EE-FA1F1A65F4C2}">
      <dgm:prSet/>
      <dgm:spPr/>
      <dgm:t>
        <a:bodyPr/>
        <a:lstStyle/>
        <a:p>
          <a:endParaRPr lang="ru-RU" sz="2000"/>
        </a:p>
      </dgm:t>
    </dgm:pt>
    <dgm:pt modelId="{7697B9DE-FFA0-412D-AF51-33B961AB6113}">
      <dgm:prSet phldrT="[Текст]" custT="1"/>
      <dgm:spPr>
        <a:solidFill>
          <a:srgbClr val="00B050"/>
        </a:solidFill>
      </dgm:spPr>
      <dgm:t>
        <a:bodyPr/>
        <a:lstStyle/>
        <a:p>
          <a:pPr algn="ctr"/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Промоутеры в торговых центрах</a:t>
          </a:r>
          <a:endParaRPr lang="ru-RU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42FCFF-E944-4408-9DBD-7DA1547BE899}" type="sibTrans" cxnId="{099CFC45-E49C-4A3D-987D-EFFFFED0A336}">
      <dgm:prSet custT="1"/>
      <dgm:spPr>
        <a:solidFill>
          <a:srgbClr val="00B050"/>
        </a:solidFill>
      </dgm:spPr>
      <dgm:t>
        <a:bodyPr/>
        <a:lstStyle/>
        <a:p>
          <a:endParaRPr lang="ru-RU" sz="2000"/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2000"/>
        </a:p>
      </dgm:t>
    </dgm:pt>
    <dgm:pt modelId="{F18205A3-FCD2-4978-8053-B40FD0DFB742}" type="pres">
      <dgm:prSet presAssocID="{A4BA1B27-847E-424E-B340-45F857D129D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D5EDDE-B509-4AEC-9F4D-DDE4321EF5F1}" type="pres">
      <dgm:prSet presAssocID="{7697B9DE-FFA0-412D-AF51-33B961AB611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7AB381-C3FE-49CA-AF3A-8A985A08DECD}" type="pres">
      <dgm:prSet presAssocID="{4F42FCFF-E944-4408-9DBD-7DA1547BE899}" presName="spacerL" presStyleCnt="0"/>
      <dgm:spPr/>
    </dgm:pt>
    <dgm:pt modelId="{E29BB085-E1E8-478E-9034-61A255EA0BF1}" type="pres">
      <dgm:prSet presAssocID="{4F42FCFF-E944-4408-9DBD-7DA1547BE899}" presName="sibTrans" presStyleLbl="sibTrans2D1" presStyleIdx="0" presStyleCnt="1"/>
      <dgm:spPr/>
      <dgm:t>
        <a:bodyPr/>
        <a:lstStyle/>
        <a:p>
          <a:endParaRPr lang="ru-RU"/>
        </a:p>
      </dgm:t>
    </dgm:pt>
    <dgm:pt modelId="{52863274-0829-40C1-8C86-227E07B8A212}" type="pres">
      <dgm:prSet presAssocID="{4F42FCFF-E944-4408-9DBD-7DA1547BE899}" presName="spacerR" presStyleCnt="0"/>
      <dgm:spPr/>
    </dgm:pt>
    <dgm:pt modelId="{3D61BB61-DDBE-4F1F-BB45-8BD5B8FF5653}" type="pres">
      <dgm:prSet presAssocID="{ED1272BC-4392-411C-B024-4C83E0C7E9E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18B69F7-01C3-4F28-88B5-CB449D305D3C}" type="presOf" srcId="{4F42FCFF-E944-4408-9DBD-7DA1547BE899}" destId="{E29BB085-E1E8-478E-9034-61A255EA0BF1}" srcOrd="0" destOrd="0" presId="urn:microsoft.com/office/officeart/2005/8/layout/equation1"/>
    <dgm:cxn modelId="{68BD5A20-F74F-4DCF-B8B0-00A46E60B2CB}" type="presOf" srcId="{ED1272BC-4392-411C-B024-4C83E0C7E9E1}" destId="{3D61BB61-DDBE-4F1F-BB45-8BD5B8FF5653}" srcOrd="0" destOrd="0" presId="urn:microsoft.com/office/officeart/2005/8/layout/equation1"/>
    <dgm:cxn modelId="{1A4958F5-C87D-4E37-B8EE-FA1F1A65F4C2}" srcId="{A4BA1B27-847E-424E-B340-45F857D129DA}" destId="{ED1272BC-4392-411C-B024-4C83E0C7E9E1}" srcOrd="1" destOrd="0" parTransId="{1D32B785-A03F-438B-8A2F-4CAF413E63D9}" sibTransId="{8DEFDD78-CEFF-49E4-8317-FEE83A5C08CA}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1B2B697C-4C35-4D06-81E2-CB2F7083A969}" type="presOf" srcId="{A4BA1B27-847E-424E-B340-45F857D129DA}" destId="{F18205A3-FCD2-4978-8053-B40FD0DFB742}" srcOrd="0" destOrd="0" presId="urn:microsoft.com/office/officeart/2005/8/layout/equation1"/>
    <dgm:cxn modelId="{D76780A7-9792-4E64-ADEF-9E8D35505449}" type="presOf" srcId="{7697B9DE-FFA0-412D-AF51-33B961AB6113}" destId="{80D5EDDE-B509-4AEC-9F4D-DDE4321EF5F1}" srcOrd="0" destOrd="0" presId="urn:microsoft.com/office/officeart/2005/8/layout/equation1"/>
    <dgm:cxn modelId="{E4A5F245-337A-4DE4-AF67-6CD1640997E4}" type="presParOf" srcId="{F18205A3-FCD2-4978-8053-B40FD0DFB742}" destId="{80D5EDDE-B509-4AEC-9F4D-DDE4321EF5F1}" srcOrd="0" destOrd="0" presId="urn:microsoft.com/office/officeart/2005/8/layout/equation1"/>
    <dgm:cxn modelId="{96608D49-5653-4098-A337-08DDD803E32A}" type="presParOf" srcId="{F18205A3-FCD2-4978-8053-B40FD0DFB742}" destId="{907AB381-C3FE-49CA-AF3A-8A985A08DECD}" srcOrd="1" destOrd="0" presId="urn:microsoft.com/office/officeart/2005/8/layout/equation1"/>
    <dgm:cxn modelId="{CCF75E39-6533-4CE0-833F-949AB7C5F39F}" type="presParOf" srcId="{F18205A3-FCD2-4978-8053-B40FD0DFB742}" destId="{E29BB085-E1E8-478E-9034-61A255EA0BF1}" srcOrd="2" destOrd="0" presId="urn:microsoft.com/office/officeart/2005/8/layout/equation1"/>
    <dgm:cxn modelId="{2BA76008-0E64-486F-BCDA-95A070591631}" type="presParOf" srcId="{F18205A3-FCD2-4978-8053-B40FD0DFB742}" destId="{52863274-0829-40C1-8C86-227E07B8A212}" srcOrd="3" destOrd="0" presId="urn:microsoft.com/office/officeart/2005/8/layout/equation1"/>
    <dgm:cxn modelId="{FA742AA8-46B8-4D64-B6EA-C76BA040BF54}" type="presParOf" srcId="{F18205A3-FCD2-4978-8053-B40FD0DFB742}" destId="{3D61BB61-DDBE-4F1F-BB45-8BD5B8FF5653}" srcOrd="4" destOrd="0" presId="urn:microsoft.com/office/officeart/2005/8/layout/equation1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B0F9C2-71AF-4ABF-B491-938F5DD187B8}" type="doc">
      <dgm:prSet loTypeId="urn:microsoft.com/office/officeart/2005/8/layout/process1" loCatId="process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B46C2C8B-DAD9-4992-BA7E-5D1CAA322003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66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270 руб.</a:t>
          </a:r>
          <a:endParaRPr lang="ru-RU" sz="6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E8E6CDC-5765-4BB3-B2C2-B619F9219413}" type="parTrans" cxnId="{BC67669F-B209-41B4-BBA1-D9549C7B2598}">
      <dgm:prSet/>
      <dgm:spPr/>
      <dgm:t>
        <a:bodyPr/>
        <a:lstStyle/>
        <a:p>
          <a:endParaRPr lang="ru-RU" sz="4000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4FB6DFD-BC1C-48E3-AE9A-92A3E71100DF}" type="sibTrans" cxnId="{BC67669F-B209-41B4-BBA1-D9549C7B2598}">
      <dgm:prSet custT="1"/>
      <dgm:spPr/>
      <dgm:t>
        <a:bodyPr/>
        <a:lstStyle/>
        <a:p>
          <a:endParaRPr lang="ru-RU" sz="4800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39A37D3-23C0-4314-9C01-B4925F7B43E7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66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200 руб.</a:t>
          </a:r>
          <a:endParaRPr lang="ru-RU" sz="6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0B56D05-D078-4B7C-9AF3-51917FD8596E}" type="parTrans" cxnId="{016DD928-B3E8-4F3B-8A00-767A06E5FAE0}">
      <dgm:prSet/>
      <dgm:spPr/>
      <dgm:t>
        <a:bodyPr/>
        <a:lstStyle/>
        <a:p>
          <a:endParaRPr lang="ru-RU" sz="4000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12BA6C6-DB4E-4638-8F6A-FE7E685858EE}" type="sibTrans" cxnId="{016DD928-B3E8-4F3B-8A00-767A06E5FAE0}">
      <dgm:prSet custT="1"/>
      <dgm:spPr/>
      <dgm:t>
        <a:bodyPr/>
        <a:lstStyle/>
        <a:p>
          <a:endParaRPr lang="ru-RU" sz="4800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8B270BE-6110-44B2-843D-291799A95A1F}">
      <dgm:prSet custT="1"/>
      <dgm:spPr>
        <a:solidFill>
          <a:srgbClr val="FFFF00"/>
        </a:solidFill>
      </dgm:spPr>
      <dgm:t>
        <a:bodyPr/>
        <a:lstStyle/>
        <a:p>
          <a:r>
            <a:rPr lang="ru-RU" sz="66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150 руб.</a:t>
          </a:r>
          <a:endParaRPr lang="ru-RU" sz="6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C280433-46D4-439C-AC11-00BFFBCC1B88}" type="parTrans" cxnId="{2127D76A-1EEC-4CAE-879D-7D0272340C99}">
      <dgm:prSet/>
      <dgm:spPr/>
      <dgm:t>
        <a:bodyPr/>
        <a:lstStyle/>
        <a:p>
          <a:endParaRPr lang="ru-RU" sz="4000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CF45659-ACDF-481A-A049-247930671AAE}" type="sibTrans" cxnId="{2127D76A-1EEC-4CAE-879D-7D0272340C99}">
      <dgm:prSet custT="1"/>
      <dgm:spPr/>
      <dgm:t>
        <a:bodyPr/>
        <a:lstStyle/>
        <a:p>
          <a:endParaRPr lang="ru-RU" sz="4800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77317AD-2487-4F0F-B4D6-87344D046330}">
      <dgm:prSet custT="1"/>
      <dgm:spPr>
        <a:solidFill>
          <a:srgbClr val="FFFF00"/>
        </a:solidFill>
      </dgm:spPr>
      <dgm:t>
        <a:bodyPr/>
        <a:lstStyle/>
        <a:p>
          <a:r>
            <a:rPr lang="ru-RU" sz="199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?</a:t>
          </a:r>
          <a:endParaRPr lang="ru-RU" sz="6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07CA879-3862-4A0F-99DE-40CE72F601A7}" type="parTrans" cxnId="{253ECD95-4C8D-462B-A7B5-9E7C636188B7}">
      <dgm:prSet/>
      <dgm:spPr/>
      <dgm:t>
        <a:bodyPr/>
        <a:lstStyle/>
        <a:p>
          <a:endParaRPr lang="ru-RU" sz="4000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0CDC540-D59E-4510-BEC1-54F96141BA5F}" type="sibTrans" cxnId="{253ECD95-4C8D-462B-A7B5-9E7C636188B7}">
      <dgm:prSet/>
      <dgm:spPr/>
      <dgm:t>
        <a:bodyPr/>
        <a:lstStyle/>
        <a:p>
          <a:endParaRPr lang="ru-RU" sz="4000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7D6B775-68DD-4AF6-AD42-85DB8815A7D0}" type="pres">
      <dgm:prSet presAssocID="{9EB0F9C2-71AF-4ABF-B491-938F5DD187B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1C8242-4FB9-436D-BBA8-27E27D95691B}" type="pres">
      <dgm:prSet presAssocID="{B46C2C8B-DAD9-4992-BA7E-5D1CAA32200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27969-44B1-4987-B535-5F5E6B79E034}" type="pres">
      <dgm:prSet presAssocID="{64FB6DFD-BC1C-48E3-AE9A-92A3E71100DF}" presName="sibTrans" presStyleLbl="sibTrans2D1" presStyleIdx="0" presStyleCnt="3"/>
      <dgm:spPr/>
      <dgm:t>
        <a:bodyPr/>
        <a:lstStyle/>
        <a:p>
          <a:endParaRPr lang="ru-RU"/>
        </a:p>
      </dgm:t>
    </dgm:pt>
    <dgm:pt modelId="{D755FB38-90AF-47AB-A0D8-994CC94B2E6A}" type="pres">
      <dgm:prSet presAssocID="{64FB6DFD-BC1C-48E3-AE9A-92A3E71100DF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B95AE557-3588-4CA8-AEFB-08747495EC6A}" type="pres">
      <dgm:prSet presAssocID="{339A37D3-23C0-4314-9C01-B4925F7B43E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B0F2DC-2D02-41A5-AD3A-D624657EB40C}" type="pres">
      <dgm:prSet presAssocID="{112BA6C6-DB4E-4638-8F6A-FE7E685858EE}" presName="sibTrans" presStyleLbl="sibTrans2D1" presStyleIdx="1" presStyleCnt="3"/>
      <dgm:spPr/>
      <dgm:t>
        <a:bodyPr/>
        <a:lstStyle/>
        <a:p>
          <a:endParaRPr lang="ru-RU"/>
        </a:p>
      </dgm:t>
    </dgm:pt>
    <dgm:pt modelId="{EE1129D6-5511-4B15-9745-1390F7C60B78}" type="pres">
      <dgm:prSet presAssocID="{112BA6C6-DB4E-4638-8F6A-FE7E685858EE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8BBB13D6-9CCF-4304-9D80-CF2610A5F168}" type="pres">
      <dgm:prSet presAssocID="{38B270BE-6110-44B2-843D-291799A95A1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AFF34C-607F-41A8-A3DE-213B3B520F92}" type="pres">
      <dgm:prSet presAssocID="{1CF45659-ACDF-481A-A049-247930671AAE}" presName="sibTrans" presStyleLbl="sibTrans2D1" presStyleIdx="2" presStyleCnt="3"/>
      <dgm:spPr/>
      <dgm:t>
        <a:bodyPr/>
        <a:lstStyle/>
        <a:p>
          <a:endParaRPr lang="ru-RU"/>
        </a:p>
      </dgm:t>
    </dgm:pt>
    <dgm:pt modelId="{07E84D59-C7FD-414C-B5E7-3FE321F7E8B0}" type="pres">
      <dgm:prSet presAssocID="{1CF45659-ACDF-481A-A049-247930671AAE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178F43E9-F2FE-4618-9AEB-092EE340EAE2}" type="pres">
      <dgm:prSet presAssocID="{B77317AD-2487-4F0F-B4D6-87344D04633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DF3029-8740-4C52-A253-B723D5789D06}" type="presOf" srcId="{1CF45659-ACDF-481A-A049-247930671AAE}" destId="{07E84D59-C7FD-414C-B5E7-3FE321F7E8B0}" srcOrd="1" destOrd="0" presId="urn:microsoft.com/office/officeart/2005/8/layout/process1"/>
    <dgm:cxn modelId="{2127D76A-1EEC-4CAE-879D-7D0272340C99}" srcId="{9EB0F9C2-71AF-4ABF-B491-938F5DD187B8}" destId="{38B270BE-6110-44B2-843D-291799A95A1F}" srcOrd="2" destOrd="0" parTransId="{8C280433-46D4-439C-AC11-00BFFBCC1B88}" sibTransId="{1CF45659-ACDF-481A-A049-247930671AAE}"/>
    <dgm:cxn modelId="{38D27DE2-EBE0-4FE1-B09C-C99597390C31}" type="presOf" srcId="{38B270BE-6110-44B2-843D-291799A95A1F}" destId="{8BBB13D6-9CCF-4304-9D80-CF2610A5F168}" srcOrd="0" destOrd="0" presId="urn:microsoft.com/office/officeart/2005/8/layout/process1"/>
    <dgm:cxn modelId="{F7B1884D-CA45-452C-8DD8-EA1463144ECC}" type="presOf" srcId="{1CF45659-ACDF-481A-A049-247930671AAE}" destId="{00AFF34C-607F-41A8-A3DE-213B3B520F92}" srcOrd="0" destOrd="0" presId="urn:microsoft.com/office/officeart/2005/8/layout/process1"/>
    <dgm:cxn modelId="{016DD928-B3E8-4F3B-8A00-767A06E5FAE0}" srcId="{9EB0F9C2-71AF-4ABF-B491-938F5DD187B8}" destId="{339A37D3-23C0-4314-9C01-B4925F7B43E7}" srcOrd="1" destOrd="0" parTransId="{50B56D05-D078-4B7C-9AF3-51917FD8596E}" sibTransId="{112BA6C6-DB4E-4638-8F6A-FE7E685858EE}"/>
    <dgm:cxn modelId="{438F3D61-A25D-420F-A28A-C2B627DB08AD}" type="presOf" srcId="{339A37D3-23C0-4314-9C01-B4925F7B43E7}" destId="{B95AE557-3588-4CA8-AEFB-08747495EC6A}" srcOrd="0" destOrd="0" presId="urn:microsoft.com/office/officeart/2005/8/layout/process1"/>
    <dgm:cxn modelId="{253ECD95-4C8D-462B-A7B5-9E7C636188B7}" srcId="{9EB0F9C2-71AF-4ABF-B491-938F5DD187B8}" destId="{B77317AD-2487-4F0F-B4D6-87344D046330}" srcOrd="3" destOrd="0" parTransId="{707CA879-3862-4A0F-99DE-40CE72F601A7}" sibTransId="{D0CDC540-D59E-4510-BEC1-54F96141BA5F}"/>
    <dgm:cxn modelId="{BC67669F-B209-41B4-BBA1-D9549C7B2598}" srcId="{9EB0F9C2-71AF-4ABF-B491-938F5DD187B8}" destId="{B46C2C8B-DAD9-4992-BA7E-5D1CAA322003}" srcOrd="0" destOrd="0" parTransId="{8E8E6CDC-5765-4BB3-B2C2-B619F9219413}" sibTransId="{64FB6DFD-BC1C-48E3-AE9A-92A3E71100DF}"/>
    <dgm:cxn modelId="{DCCC5E2C-B9F8-46DC-9392-EDBB6C9A527B}" type="presOf" srcId="{9EB0F9C2-71AF-4ABF-B491-938F5DD187B8}" destId="{B7D6B775-68DD-4AF6-AD42-85DB8815A7D0}" srcOrd="0" destOrd="0" presId="urn:microsoft.com/office/officeart/2005/8/layout/process1"/>
    <dgm:cxn modelId="{D3A99C9F-F6E2-44A2-B238-3E84114BD006}" type="presOf" srcId="{B77317AD-2487-4F0F-B4D6-87344D046330}" destId="{178F43E9-F2FE-4618-9AEB-092EE340EAE2}" srcOrd="0" destOrd="0" presId="urn:microsoft.com/office/officeart/2005/8/layout/process1"/>
    <dgm:cxn modelId="{E236C0C5-A231-42FA-8631-11034007418D}" type="presOf" srcId="{64FB6DFD-BC1C-48E3-AE9A-92A3E71100DF}" destId="{D755FB38-90AF-47AB-A0D8-994CC94B2E6A}" srcOrd="1" destOrd="0" presId="urn:microsoft.com/office/officeart/2005/8/layout/process1"/>
    <dgm:cxn modelId="{4FA52415-FC94-4CE2-9EFE-50276BF45A9F}" type="presOf" srcId="{112BA6C6-DB4E-4638-8F6A-FE7E685858EE}" destId="{63B0F2DC-2D02-41A5-AD3A-D624657EB40C}" srcOrd="0" destOrd="0" presId="urn:microsoft.com/office/officeart/2005/8/layout/process1"/>
    <dgm:cxn modelId="{4F50CCCB-C490-4D42-BA62-A0CB4042CAE4}" type="presOf" srcId="{112BA6C6-DB4E-4638-8F6A-FE7E685858EE}" destId="{EE1129D6-5511-4B15-9745-1390F7C60B78}" srcOrd="1" destOrd="0" presId="urn:microsoft.com/office/officeart/2005/8/layout/process1"/>
    <dgm:cxn modelId="{551A6C01-B3BC-4299-ADC5-DFF7EE5737D2}" type="presOf" srcId="{64FB6DFD-BC1C-48E3-AE9A-92A3E71100DF}" destId="{63A27969-44B1-4987-B535-5F5E6B79E034}" srcOrd="0" destOrd="0" presId="urn:microsoft.com/office/officeart/2005/8/layout/process1"/>
    <dgm:cxn modelId="{6A57BEA6-B2B9-465A-910B-678F726AD01B}" type="presOf" srcId="{B46C2C8B-DAD9-4992-BA7E-5D1CAA322003}" destId="{281C8242-4FB9-436D-BBA8-27E27D95691B}" srcOrd="0" destOrd="0" presId="urn:microsoft.com/office/officeart/2005/8/layout/process1"/>
    <dgm:cxn modelId="{20D043B9-7514-4027-8D1F-1012B5D167B1}" type="presParOf" srcId="{B7D6B775-68DD-4AF6-AD42-85DB8815A7D0}" destId="{281C8242-4FB9-436D-BBA8-27E27D95691B}" srcOrd="0" destOrd="0" presId="urn:microsoft.com/office/officeart/2005/8/layout/process1"/>
    <dgm:cxn modelId="{DB5D157D-980F-42CD-9459-EE2F73DB7C1A}" type="presParOf" srcId="{B7D6B775-68DD-4AF6-AD42-85DB8815A7D0}" destId="{63A27969-44B1-4987-B535-5F5E6B79E034}" srcOrd="1" destOrd="0" presId="urn:microsoft.com/office/officeart/2005/8/layout/process1"/>
    <dgm:cxn modelId="{15F8CCEC-58F7-4EAD-ACA9-4B71FD93B736}" type="presParOf" srcId="{63A27969-44B1-4987-B535-5F5E6B79E034}" destId="{D755FB38-90AF-47AB-A0D8-994CC94B2E6A}" srcOrd="0" destOrd="0" presId="urn:microsoft.com/office/officeart/2005/8/layout/process1"/>
    <dgm:cxn modelId="{F804EE02-269D-46A6-866F-6F6141084AD9}" type="presParOf" srcId="{B7D6B775-68DD-4AF6-AD42-85DB8815A7D0}" destId="{B95AE557-3588-4CA8-AEFB-08747495EC6A}" srcOrd="2" destOrd="0" presId="urn:microsoft.com/office/officeart/2005/8/layout/process1"/>
    <dgm:cxn modelId="{0D6400BA-FFA4-42B6-B3ED-4FAB2F5DD2A6}" type="presParOf" srcId="{B7D6B775-68DD-4AF6-AD42-85DB8815A7D0}" destId="{63B0F2DC-2D02-41A5-AD3A-D624657EB40C}" srcOrd="3" destOrd="0" presId="urn:microsoft.com/office/officeart/2005/8/layout/process1"/>
    <dgm:cxn modelId="{67E77FBC-A0A4-4C5A-BE07-1D66FCE2CFD1}" type="presParOf" srcId="{63B0F2DC-2D02-41A5-AD3A-D624657EB40C}" destId="{EE1129D6-5511-4B15-9745-1390F7C60B78}" srcOrd="0" destOrd="0" presId="urn:microsoft.com/office/officeart/2005/8/layout/process1"/>
    <dgm:cxn modelId="{7814F091-56A3-46FF-8748-2944355919E2}" type="presParOf" srcId="{B7D6B775-68DD-4AF6-AD42-85DB8815A7D0}" destId="{8BBB13D6-9CCF-4304-9D80-CF2610A5F168}" srcOrd="4" destOrd="0" presId="urn:microsoft.com/office/officeart/2005/8/layout/process1"/>
    <dgm:cxn modelId="{E8FF6F5B-EAB8-4489-BCA4-22E6B44F9B78}" type="presParOf" srcId="{B7D6B775-68DD-4AF6-AD42-85DB8815A7D0}" destId="{00AFF34C-607F-41A8-A3DE-213B3B520F92}" srcOrd="5" destOrd="0" presId="urn:microsoft.com/office/officeart/2005/8/layout/process1"/>
    <dgm:cxn modelId="{4EC852DF-289D-4043-8B9F-EBB545C4EF1F}" type="presParOf" srcId="{00AFF34C-607F-41A8-A3DE-213B3B520F92}" destId="{07E84D59-C7FD-414C-B5E7-3FE321F7E8B0}" srcOrd="0" destOrd="0" presId="urn:microsoft.com/office/officeart/2005/8/layout/process1"/>
    <dgm:cxn modelId="{5F8ABEFA-45ED-436B-8646-DD677523F08F}" type="presParOf" srcId="{B7D6B775-68DD-4AF6-AD42-85DB8815A7D0}" destId="{178F43E9-F2FE-4618-9AEB-092EE340EAE2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equation2" loCatId="process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90E9563-A011-44E6-A4FB-B2D7C45D5EA5}">
      <dgm:prSet phldrT="[Текст]" custT="1"/>
      <dgm:spPr>
        <a:solidFill>
          <a:srgbClr val="00B0F0"/>
        </a:solidFill>
      </dgm:spPr>
      <dgm:t>
        <a:bodyPr/>
        <a:lstStyle/>
        <a:p>
          <a:pPr algn="ctr"/>
          <a:r>
            <a:rPr lang="ru-RU" sz="2400" b="1" dirty="0" smtClean="0"/>
            <a:t>Интернет</a:t>
          </a:r>
          <a:endParaRPr lang="ru-RU" sz="2400" b="1" dirty="0"/>
        </a:p>
      </dgm:t>
    </dgm:pt>
    <dgm:pt modelId="{F586EE50-A9E9-497A-A66E-5A057EDFC524}" type="parTrans" cxnId="{14AE1CA5-FA79-496F-8F2A-23BC778845E4}">
      <dgm:prSet/>
      <dgm:spPr/>
      <dgm:t>
        <a:bodyPr/>
        <a:lstStyle/>
        <a:p>
          <a:endParaRPr lang="ru-RU" sz="2000"/>
        </a:p>
      </dgm:t>
    </dgm:pt>
    <dgm:pt modelId="{C4D17456-54D4-42CD-87CC-A0B811830043}" type="sibTrans" cxnId="{14AE1CA5-FA79-496F-8F2A-23BC778845E4}">
      <dgm:prSet custT="1"/>
      <dgm:spPr>
        <a:solidFill>
          <a:srgbClr val="00B0F0"/>
        </a:solidFill>
      </dgm:spPr>
      <dgm:t>
        <a:bodyPr/>
        <a:lstStyle/>
        <a:p>
          <a:endParaRPr lang="ru-RU" sz="2000"/>
        </a:p>
      </dgm:t>
    </dgm:pt>
    <dgm:pt modelId="{ED1272BC-4392-411C-B024-4C83E0C7E9E1}">
      <dgm:prSet custT="1"/>
      <dgm:spPr>
        <a:solidFill>
          <a:srgbClr val="00B0F0"/>
        </a:solidFill>
      </dgm:spPr>
      <dgm:t>
        <a:bodyPr/>
        <a:lstStyle/>
        <a:p>
          <a:pPr algn="ctr"/>
          <a:r>
            <a:rPr lang="ru-RU" sz="6000" b="1" dirty="0" smtClean="0">
              <a:effectLst/>
            </a:rPr>
            <a:t>50 млн. руб. </a:t>
          </a:r>
        </a:p>
        <a:p>
          <a:pPr algn="ctr"/>
          <a:r>
            <a:rPr lang="ru-RU" sz="6000" b="1" dirty="0" smtClean="0">
              <a:effectLst/>
            </a:rPr>
            <a:t>в год</a:t>
          </a:r>
          <a:endParaRPr lang="ru-RU" sz="6000" b="1" dirty="0">
            <a:effectLst/>
          </a:endParaRPr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2000"/>
        </a:p>
      </dgm:t>
    </dgm:pt>
    <dgm:pt modelId="{8DEFDD78-CEFF-49E4-8317-FEE83A5C08CA}" type="sibTrans" cxnId="{1A4958F5-C87D-4E37-B8EE-FA1F1A65F4C2}">
      <dgm:prSet/>
      <dgm:spPr/>
      <dgm:t>
        <a:bodyPr/>
        <a:lstStyle/>
        <a:p>
          <a:endParaRPr lang="ru-RU" sz="2000"/>
        </a:p>
      </dgm:t>
    </dgm:pt>
    <dgm:pt modelId="{7697B9DE-FFA0-412D-AF51-33B961AB6113}">
      <dgm:prSet phldrT="[Текст]" custT="1"/>
      <dgm:spPr>
        <a:solidFill>
          <a:srgbClr val="00B0F0"/>
        </a:solidFill>
      </dgm:spPr>
      <dgm:t>
        <a:bodyPr/>
        <a:lstStyle/>
        <a:p>
          <a:pPr algn="ctr"/>
          <a:r>
            <a:rPr lang="ru-RU" sz="2000" b="1" dirty="0" smtClean="0"/>
            <a:t>Подарки за предоплату</a:t>
          </a:r>
          <a:endParaRPr lang="ru-RU" sz="2000" b="1" dirty="0"/>
        </a:p>
      </dgm:t>
    </dgm:pt>
    <dgm:pt modelId="{4F42FCFF-E944-4408-9DBD-7DA1547BE899}" type="sibTrans" cxnId="{099CFC45-E49C-4A3D-987D-EFFFFED0A336}">
      <dgm:prSet custT="1"/>
      <dgm:spPr>
        <a:solidFill>
          <a:srgbClr val="00B0F0"/>
        </a:solidFill>
      </dgm:spPr>
      <dgm:t>
        <a:bodyPr/>
        <a:lstStyle/>
        <a:p>
          <a:endParaRPr lang="ru-RU" sz="2000"/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2000"/>
        </a:p>
      </dgm:t>
    </dgm:pt>
    <dgm:pt modelId="{ABBF975D-AC62-4561-B0CE-E17C764E7864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F05968-C9D4-4FDF-9913-7DDDD3AAA354}" type="pres">
      <dgm:prSet presAssocID="{A4BA1B27-847E-424E-B340-45F857D129DA}" presName="vNodes" presStyleCnt="0"/>
      <dgm:spPr/>
      <dgm:t>
        <a:bodyPr/>
        <a:lstStyle/>
        <a:p>
          <a:endParaRPr lang="ru-RU"/>
        </a:p>
      </dgm:t>
    </dgm:pt>
    <dgm:pt modelId="{0AC948B8-A380-4A29-9F09-B929D6A64DA2}" type="pres">
      <dgm:prSet presAssocID="{690E9563-A011-44E6-A4FB-B2D7C45D5EA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FC432C-C6D4-4823-97D0-6991FD9EC806}" type="pres">
      <dgm:prSet presAssocID="{C4D17456-54D4-42CD-87CC-A0B811830043}" presName="spacerT" presStyleCnt="0"/>
      <dgm:spPr/>
      <dgm:t>
        <a:bodyPr/>
        <a:lstStyle/>
        <a:p>
          <a:endParaRPr lang="ru-RU"/>
        </a:p>
      </dgm:t>
    </dgm:pt>
    <dgm:pt modelId="{4B25BE68-E65A-4B88-B429-5A1878D2B1D2}" type="pres">
      <dgm:prSet presAssocID="{C4D17456-54D4-42CD-87CC-A0B811830043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712A2CE-8ABD-448F-9308-63CF171694C3}" type="pres">
      <dgm:prSet presAssocID="{C4D17456-54D4-42CD-87CC-A0B811830043}" presName="spacerB" presStyleCnt="0"/>
      <dgm:spPr/>
      <dgm:t>
        <a:bodyPr/>
        <a:lstStyle/>
        <a:p>
          <a:endParaRPr lang="ru-RU"/>
        </a:p>
      </dgm:t>
    </dgm:pt>
    <dgm:pt modelId="{3191BC82-0C98-4029-BE09-5D5299056ECC}" type="pres">
      <dgm:prSet presAssocID="{7697B9DE-FFA0-412D-AF51-33B961AB6113}" presName="node" presStyleLbl="node1" presStyleIdx="1" presStyleCnt="3" custLinFactNeighborY="-114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0ABA51-830B-423B-B2B9-7D9AE251F738}" type="pres">
      <dgm:prSet presAssocID="{A4BA1B27-847E-424E-B340-45F857D129DA}" presName="sibTransLast" presStyleLbl="sibTrans2D1" presStyleIdx="1" presStyleCnt="2"/>
      <dgm:spPr/>
      <dgm:t>
        <a:bodyPr/>
        <a:lstStyle/>
        <a:p>
          <a:endParaRPr lang="ru-RU"/>
        </a:p>
      </dgm:t>
    </dgm:pt>
    <dgm:pt modelId="{20D483B2-F05C-4B35-922A-C462531A06ED}" type="pres">
      <dgm:prSet presAssocID="{A4BA1B27-847E-424E-B340-45F857D129DA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24C5BA8F-2B92-4188-BB18-917378714999}" type="pres">
      <dgm:prSet presAssocID="{A4BA1B27-847E-424E-B340-45F857D129DA}" presName="lastNode" presStyleLbl="node1" presStyleIdx="2" presStyleCnt="3" custLinFactNeighborY="-1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8C5092-89E6-4080-BA87-6C7E4E39F3C1}" type="presOf" srcId="{4F42FCFF-E944-4408-9DBD-7DA1547BE899}" destId="{570ABA51-830B-423B-B2B9-7D9AE251F738}" srcOrd="0" destOrd="0" presId="urn:microsoft.com/office/officeart/2005/8/layout/equation2"/>
    <dgm:cxn modelId="{4B089877-1BE0-4FFB-A633-B4A527110D84}" type="presOf" srcId="{C4D17456-54D4-42CD-87CC-A0B811830043}" destId="{4B25BE68-E65A-4B88-B429-5A1878D2B1D2}" srcOrd="0" destOrd="0" presId="urn:microsoft.com/office/officeart/2005/8/layout/equation2"/>
    <dgm:cxn modelId="{1A4958F5-C87D-4E37-B8EE-FA1F1A65F4C2}" srcId="{A4BA1B27-847E-424E-B340-45F857D129DA}" destId="{ED1272BC-4392-411C-B024-4C83E0C7E9E1}" srcOrd="2" destOrd="0" parTransId="{1D32B785-A03F-438B-8A2F-4CAF413E63D9}" sibTransId="{8DEFDD78-CEFF-49E4-8317-FEE83A5C08CA}"/>
    <dgm:cxn modelId="{0AD4D9A7-2EAE-48A0-8FD6-5DEDD63892F6}" type="presOf" srcId="{690E9563-A011-44E6-A4FB-B2D7C45D5EA5}" destId="{0AC948B8-A380-4A29-9F09-B929D6A64DA2}" srcOrd="0" destOrd="0" presId="urn:microsoft.com/office/officeart/2005/8/layout/equation2"/>
    <dgm:cxn modelId="{14AE1CA5-FA79-496F-8F2A-23BC778845E4}" srcId="{A4BA1B27-847E-424E-B340-45F857D129DA}" destId="{690E9563-A011-44E6-A4FB-B2D7C45D5EA5}" srcOrd="0" destOrd="0" parTransId="{F586EE50-A9E9-497A-A66E-5A057EDFC524}" sibTransId="{C4D17456-54D4-42CD-87CC-A0B811830043}"/>
    <dgm:cxn modelId="{0D126D16-E492-4755-9686-CC445D4E1FB1}" type="presOf" srcId="{4F42FCFF-E944-4408-9DBD-7DA1547BE899}" destId="{20D483B2-F05C-4B35-922A-C462531A06ED}" srcOrd="1" destOrd="0" presId="urn:microsoft.com/office/officeart/2005/8/layout/equation2"/>
    <dgm:cxn modelId="{099CFC45-E49C-4A3D-987D-EFFFFED0A336}" srcId="{A4BA1B27-847E-424E-B340-45F857D129DA}" destId="{7697B9DE-FFA0-412D-AF51-33B961AB6113}" srcOrd="1" destOrd="0" parTransId="{224E51FD-C0A5-4F0A-A650-597A5DBEC0AC}" sibTransId="{4F42FCFF-E944-4408-9DBD-7DA1547BE899}"/>
    <dgm:cxn modelId="{EA31137B-2894-40DD-AB3E-45A89E6FD73E}" type="presOf" srcId="{ED1272BC-4392-411C-B024-4C83E0C7E9E1}" destId="{24C5BA8F-2B92-4188-BB18-917378714999}" srcOrd="0" destOrd="0" presId="urn:microsoft.com/office/officeart/2005/8/layout/equation2"/>
    <dgm:cxn modelId="{79388B87-1EBA-41E5-BA91-5929E6071090}" type="presOf" srcId="{A4BA1B27-847E-424E-B340-45F857D129DA}" destId="{ABBF975D-AC62-4561-B0CE-E17C764E7864}" srcOrd="0" destOrd="0" presId="urn:microsoft.com/office/officeart/2005/8/layout/equation2"/>
    <dgm:cxn modelId="{01B032EF-EE2F-4ED2-B6D0-15B551F7724E}" type="presOf" srcId="{7697B9DE-FFA0-412D-AF51-33B961AB6113}" destId="{3191BC82-0C98-4029-BE09-5D5299056ECC}" srcOrd="0" destOrd="0" presId="urn:microsoft.com/office/officeart/2005/8/layout/equation2"/>
    <dgm:cxn modelId="{65020B62-CA82-4A99-BB0D-EAE7A71463D8}" type="presParOf" srcId="{ABBF975D-AC62-4561-B0CE-E17C764E7864}" destId="{37F05968-C9D4-4FDF-9913-7DDDD3AAA354}" srcOrd="0" destOrd="0" presId="urn:microsoft.com/office/officeart/2005/8/layout/equation2"/>
    <dgm:cxn modelId="{70A80B4C-61D5-4A51-96DC-E540962A8C75}" type="presParOf" srcId="{37F05968-C9D4-4FDF-9913-7DDDD3AAA354}" destId="{0AC948B8-A380-4A29-9F09-B929D6A64DA2}" srcOrd="0" destOrd="0" presId="urn:microsoft.com/office/officeart/2005/8/layout/equation2"/>
    <dgm:cxn modelId="{337AD319-A00E-46B8-B75C-FADD36FE3FC4}" type="presParOf" srcId="{37F05968-C9D4-4FDF-9913-7DDDD3AAA354}" destId="{73FC432C-C6D4-4823-97D0-6991FD9EC806}" srcOrd="1" destOrd="0" presId="urn:microsoft.com/office/officeart/2005/8/layout/equation2"/>
    <dgm:cxn modelId="{77BAACAC-3C21-4D04-9A56-6B683B532D2E}" type="presParOf" srcId="{37F05968-C9D4-4FDF-9913-7DDDD3AAA354}" destId="{4B25BE68-E65A-4B88-B429-5A1878D2B1D2}" srcOrd="2" destOrd="0" presId="urn:microsoft.com/office/officeart/2005/8/layout/equation2"/>
    <dgm:cxn modelId="{8561C959-F9A1-495D-BE3E-B3AC5D249835}" type="presParOf" srcId="{37F05968-C9D4-4FDF-9913-7DDDD3AAA354}" destId="{4712A2CE-8ABD-448F-9308-63CF171694C3}" srcOrd="3" destOrd="0" presId="urn:microsoft.com/office/officeart/2005/8/layout/equation2"/>
    <dgm:cxn modelId="{3F67E02A-7A9D-4B09-8BAD-7600B4ED2B98}" type="presParOf" srcId="{37F05968-C9D4-4FDF-9913-7DDDD3AAA354}" destId="{3191BC82-0C98-4029-BE09-5D5299056ECC}" srcOrd="4" destOrd="0" presId="urn:microsoft.com/office/officeart/2005/8/layout/equation2"/>
    <dgm:cxn modelId="{A71B32BC-EDB6-4F1A-8CA9-072CD000B90A}" type="presParOf" srcId="{ABBF975D-AC62-4561-B0CE-E17C764E7864}" destId="{570ABA51-830B-423B-B2B9-7D9AE251F738}" srcOrd="1" destOrd="0" presId="urn:microsoft.com/office/officeart/2005/8/layout/equation2"/>
    <dgm:cxn modelId="{28414CFA-1149-4138-BBBE-5E5A97C23E8C}" type="presParOf" srcId="{570ABA51-830B-423B-B2B9-7D9AE251F738}" destId="{20D483B2-F05C-4B35-922A-C462531A06ED}" srcOrd="0" destOrd="0" presId="urn:microsoft.com/office/officeart/2005/8/layout/equation2"/>
    <dgm:cxn modelId="{BFDBB670-30A7-4525-9FA6-944A0AD20020}" type="presParOf" srcId="{ABBF975D-AC62-4561-B0CE-E17C764E7864}" destId="{24C5BA8F-2B92-4188-BB18-917378714999}" srcOrd="2" destOrd="0" presId="urn:microsoft.com/office/officeart/2005/8/layout/equation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B0F9C2-71AF-4ABF-B491-938F5DD187B8}" type="doc">
      <dgm:prSet loTypeId="urn:microsoft.com/office/officeart/2005/8/layout/equation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46C2C8B-DAD9-4992-BA7E-5D1CAA322003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0,8л  день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E8E6CDC-5765-4BB3-B2C2-B619F9219413}" type="parTrans" cxnId="{BC67669F-B209-41B4-BBA1-D9549C7B2598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4FB6DFD-BC1C-48E3-AE9A-92A3E71100DF}" type="sibTrans" cxnId="{BC67669F-B209-41B4-BBA1-D9549C7B2598}">
      <dgm:prSet custT="1"/>
      <dgm:spPr/>
      <dgm:t>
        <a:bodyPr/>
        <a:lstStyle/>
        <a:p>
          <a:endParaRPr lang="ru-RU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39A37D3-23C0-4314-9C01-B4925F7B43E7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300 дней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0B56D05-D078-4B7C-9AF3-51917FD8596E}" type="parTrans" cxnId="{016DD928-B3E8-4F3B-8A00-767A06E5FAE0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12BA6C6-DB4E-4638-8F6A-FE7E685858EE}" type="sibTrans" cxnId="{016DD928-B3E8-4F3B-8A00-767A06E5FAE0}">
      <dgm:prSet custT="1"/>
      <dgm:spPr/>
      <dgm:t>
        <a:bodyPr/>
        <a:lstStyle/>
        <a:p>
          <a:endParaRPr lang="ru-RU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8B270BE-6110-44B2-843D-291799A95A1F}">
      <dgm:prSet custT="1"/>
      <dgm:spPr/>
      <dgm:t>
        <a:bodyPr/>
        <a:lstStyle/>
        <a:p>
          <a:r>
            <a:rPr lang="ru-RU" sz="2400" b="1" spc="3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80%</a:t>
          </a:r>
          <a:endParaRPr lang="ru-RU" sz="2400" b="1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C280433-46D4-439C-AC11-00BFFBCC1B88}" type="parTrans" cxnId="{2127D76A-1EEC-4CAE-879D-7D0272340C99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CF45659-ACDF-481A-A049-247930671AAE}" type="sibTrans" cxnId="{2127D76A-1EEC-4CAE-879D-7D0272340C99}">
      <dgm:prSet custT="1"/>
      <dgm:spPr/>
      <dgm:t>
        <a:bodyPr/>
        <a:lstStyle/>
        <a:p>
          <a:endParaRPr lang="ru-RU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77317AD-2487-4F0F-B4D6-87344D046330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40 литров</a:t>
          </a:r>
          <a:endParaRPr lang="ru-RU" sz="1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07CA879-3862-4A0F-99DE-40CE72F601A7}" type="parTrans" cxnId="{253ECD95-4C8D-462B-A7B5-9E7C636188B7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0CDC540-D59E-4510-BEC1-54F96141BA5F}" type="sibTrans" cxnId="{253ECD95-4C8D-462B-A7B5-9E7C636188B7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26A6114-E54D-4627-B7D7-3CE0DFF81083}">
      <dgm:prSet/>
      <dgm:spPr/>
      <dgm:t>
        <a:bodyPr/>
        <a:lstStyle/>
        <a:p>
          <a:r>
            <a:rPr lang="ru-RU" b="1" dirty="0" smtClean="0"/>
            <a:t>15 000 офисов</a:t>
          </a:r>
          <a:endParaRPr lang="ru-RU" b="1" dirty="0"/>
        </a:p>
      </dgm:t>
    </dgm:pt>
    <dgm:pt modelId="{AC1B006B-5313-4F2E-8443-46D927A165D7}" type="parTrans" cxnId="{07DCEBCF-980A-4342-9EBF-9A424FD5C799}">
      <dgm:prSet/>
      <dgm:spPr/>
      <dgm:t>
        <a:bodyPr/>
        <a:lstStyle/>
        <a:p>
          <a:endParaRPr lang="ru-RU"/>
        </a:p>
      </dgm:t>
    </dgm:pt>
    <dgm:pt modelId="{9163D9CB-2717-46B8-AFBA-09280B0235DA}" type="sibTrans" cxnId="{07DCEBCF-980A-4342-9EBF-9A424FD5C799}">
      <dgm:prSet/>
      <dgm:spPr/>
      <dgm:t>
        <a:bodyPr/>
        <a:lstStyle/>
        <a:p>
          <a:endParaRPr lang="ru-RU"/>
        </a:p>
      </dgm:t>
    </dgm:pt>
    <dgm:pt modelId="{9D525DC2-2AE7-4352-9166-C628845AF22A}">
      <dgm:prSet/>
      <dgm:spPr/>
      <dgm:t>
        <a:bodyPr/>
        <a:lstStyle/>
        <a:p>
          <a:r>
            <a:rPr lang="ru-RU" b="1" dirty="0" smtClean="0"/>
            <a:t>15 чел  офис</a:t>
          </a:r>
          <a:endParaRPr lang="ru-RU" b="1" dirty="0"/>
        </a:p>
      </dgm:t>
    </dgm:pt>
    <dgm:pt modelId="{12647B28-49D4-462E-B146-1113B331ED0C}" type="parTrans" cxnId="{4730C1DC-0EE3-40B8-B3E5-5CC35553A500}">
      <dgm:prSet/>
      <dgm:spPr/>
      <dgm:t>
        <a:bodyPr/>
        <a:lstStyle/>
        <a:p>
          <a:endParaRPr lang="ru-RU"/>
        </a:p>
      </dgm:t>
    </dgm:pt>
    <dgm:pt modelId="{DA78DCEB-6DB2-4A14-BF21-7F29EC025EF1}" type="sibTrans" cxnId="{4730C1DC-0EE3-40B8-B3E5-5CC35553A500}">
      <dgm:prSet/>
      <dgm:spPr/>
      <dgm:t>
        <a:bodyPr/>
        <a:lstStyle/>
        <a:p>
          <a:endParaRPr lang="ru-RU"/>
        </a:p>
      </dgm:t>
    </dgm:pt>
    <dgm:pt modelId="{C29247FF-3A99-433E-875F-846EF874C5F7}" type="pres">
      <dgm:prSet presAssocID="{9EB0F9C2-71AF-4ABF-B491-938F5DD187B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73EA55-F713-48A2-A7CE-A0F3789826BA}" type="pres">
      <dgm:prSet presAssocID="{B46C2C8B-DAD9-4992-BA7E-5D1CAA322003}" presName="node" presStyleLbl="node1" presStyleIdx="0" presStyleCnt="6" custScaleX="417726" custScaleY="4177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133F2A-1D0D-46F7-97B0-F173C95B2E30}" type="pres">
      <dgm:prSet presAssocID="{64FB6DFD-BC1C-48E3-AE9A-92A3E71100DF}" presName="spacerL" presStyleCnt="0"/>
      <dgm:spPr/>
      <dgm:t>
        <a:bodyPr/>
        <a:lstStyle/>
        <a:p>
          <a:endParaRPr lang="ru-RU"/>
        </a:p>
      </dgm:t>
    </dgm:pt>
    <dgm:pt modelId="{BD722F2F-680F-4CB0-9DAC-3B3DC9A7D392}" type="pres">
      <dgm:prSet presAssocID="{64FB6DFD-BC1C-48E3-AE9A-92A3E71100DF}" presName="sibTrans" presStyleLbl="sibTrans2D1" presStyleIdx="0" presStyleCnt="5"/>
      <dgm:spPr>
        <a:prstGeom prst="mathMultiply">
          <a:avLst/>
        </a:prstGeom>
      </dgm:spPr>
      <dgm:t>
        <a:bodyPr/>
        <a:lstStyle/>
        <a:p>
          <a:endParaRPr lang="ru-RU"/>
        </a:p>
      </dgm:t>
    </dgm:pt>
    <dgm:pt modelId="{142C7D47-68C7-44E6-88CB-E27D7D6C0F24}" type="pres">
      <dgm:prSet presAssocID="{64FB6DFD-BC1C-48E3-AE9A-92A3E71100DF}" presName="spacerR" presStyleCnt="0"/>
      <dgm:spPr/>
      <dgm:t>
        <a:bodyPr/>
        <a:lstStyle/>
        <a:p>
          <a:endParaRPr lang="ru-RU"/>
        </a:p>
      </dgm:t>
    </dgm:pt>
    <dgm:pt modelId="{B523D4FB-4426-4CCF-946F-904069ACC732}" type="pres">
      <dgm:prSet presAssocID="{339A37D3-23C0-4314-9C01-B4925F7B43E7}" presName="node" presStyleLbl="node1" presStyleIdx="1" presStyleCnt="6" custScaleX="417726" custScaleY="417726" custLinFactNeighborX="-41094" custLinFactNeighborY="-8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D7672B-9270-4A35-B30E-169CB129103D}" type="pres">
      <dgm:prSet presAssocID="{112BA6C6-DB4E-4638-8F6A-FE7E685858EE}" presName="spacerL" presStyleCnt="0"/>
      <dgm:spPr/>
      <dgm:t>
        <a:bodyPr/>
        <a:lstStyle/>
        <a:p>
          <a:endParaRPr lang="ru-RU"/>
        </a:p>
      </dgm:t>
    </dgm:pt>
    <dgm:pt modelId="{4A02B69B-7366-4E9F-ADF1-CAA0D57D3F19}" type="pres">
      <dgm:prSet presAssocID="{112BA6C6-DB4E-4638-8F6A-FE7E685858EE}" presName="sibTrans" presStyleLbl="sibTrans2D1" presStyleIdx="1" presStyleCnt="5"/>
      <dgm:spPr>
        <a:prstGeom prst="mathMultiply">
          <a:avLst/>
        </a:prstGeom>
      </dgm:spPr>
      <dgm:t>
        <a:bodyPr/>
        <a:lstStyle/>
        <a:p>
          <a:endParaRPr lang="ru-RU"/>
        </a:p>
      </dgm:t>
    </dgm:pt>
    <dgm:pt modelId="{06DD35E9-AED1-4E28-ADD3-2CD27653058A}" type="pres">
      <dgm:prSet presAssocID="{112BA6C6-DB4E-4638-8F6A-FE7E685858EE}" presName="spacerR" presStyleCnt="0"/>
      <dgm:spPr/>
      <dgm:t>
        <a:bodyPr/>
        <a:lstStyle/>
        <a:p>
          <a:endParaRPr lang="ru-RU"/>
        </a:p>
      </dgm:t>
    </dgm:pt>
    <dgm:pt modelId="{EB13E384-52AB-4A33-B6C2-0C09119D3AD5}" type="pres">
      <dgm:prSet presAssocID="{826A6114-E54D-4627-B7D7-3CE0DFF81083}" presName="node" presStyleLbl="node1" presStyleIdx="2" presStyleCnt="6" custScaleX="417726" custScaleY="4177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E2D890-EAA5-4D00-969E-4B5087FA044E}" type="pres">
      <dgm:prSet presAssocID="{9163D9CB-2717-46B8-AFBA-09280B0235DA}" presName="spacerL" presStyleCnt="0"/>
      <dgm:spPr/>
      <dgm:t>
        <a:bodyPr/>
        <a:lstStyle/>
        <a:p>
          <a:endParaRPr lang="ru-RU"/>
        </a:p>
      </dgm:t>
    </dgm:pt>
    <dgm:pt modelId="{8A11475C-927F-453C-B7F3-CD75155BEFBD}" type="pres">
      <dgm:prSet presAssocID="{9163D9CB-2717-46B8-AFBA-09280B0235DA}" presName="sibTrans" presStyleLbl="sibTrans2D1" presStyleIdx="2" presStyleCnt="5"/>
      <dgm:spPr>
        <a:prstGeom prst="mathMultiply">
          <a:avLst/>
        </a:prstGeom>
      </dgm:spPr>
      <dgm:t>
        <a:bodyPr/>
        <a:lstStyle/>
        <a:p>
          <a:endParaRPr lang="ru-RU"/>
        </a:p>
      </dgm:t>
    </dgm:pt>
    <dgm:pt modelId="{AA23E5DC-964B-48BE-A8BF-5BEFC3E29039}" type="pres">
      <dgm:prSet presAssocID="{9163D9CB-2717-46B8-AFBA-09280B0235DA}" presName="spacerR" presStyleCnt="0"/>
      <dgm:spPr/>
      <dgm:t>
        <a:bodyPr/>
        <a:lstStyle/>
        <a:p>
          <a:endParaRPr lang="ru-RU"/>
        </a:p>
      </dgm:t>
    </dgm:pt>
    <dgm:pt modelId="{69005BA3-5A7F-415C-8D61-AD48DDE6B3A8}" type="pres">
      <dgm:prSet presAssocID="{9D525DC2-2AE7-4352-9166-C628845AF22A}" presName="node" presStyleLbl="node1" presStyleIdx="3" presStyleCnt="6" custScaleX="417726" custScaleY="4177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277CE7-67BE-408D-BE88-E4E0CD80D260}" type="pres">
      <dgm:prSet presAssocID="{DA78DCEB-6DB2-4A14-BF21-7F29EC025EF1}" presName="spacerL" presStyleCnt="0"/>
      <dgm:spPr/>
      <dgm:t>
        <a:bodyPr/>
        <a:lstStyle/>
        <a:p>
          <a:endParaRPr lang="ru-RU"/>
        </a:p>
      </dgm:t>
    </dgm:pt>
    <dgm:pt modelId="{6209EDAE-5700-4E21-8498-D2A350409F6B}" type="pres">
      <dgm:prSet presAssocID="{DA78DCEB-6DB2-4A14-BF21-7F29EC025EF1}" presName="sibTrans" presStyleLbl="sibTrans2D1" presStyleIdx="3" presStyleCnt="5"/>
      <dgm:spPr>
        <a:prstGeom prst="mathMultiply">
          <a:avLst/>
        </a:prstGeom>
      </dgm:spPr>
      <dgm:t>
        <a:bodyPr/>
        <a:lstStyle/>
        <a:p>
          <a:endParaRPr lang="ru-RU"/>
        </a:p>
      </dgm:t>
    </dgm:pt>
    <dgm:pt modelId="{3162C163-BAB6-4B7E-B03E-7CFD4AFED87F}" type="pres">
      <dgm:prSet presAssocID="{DA78DCEB-6DB2-4A14-BF21-7F29EC025EF1}" presName="spacerR" presStyleCnt="0"/>
      <dgm:spPr/>
      <dgm:t>
        <a:bodyPr/>
        <a:lstStyle/>
        <a:p>
          <a:endParaRPr lang="ru-RU"/>
        </a:p>
      </dgm:t>
    </dgm:pt>
    <dgm:pt modelId="{D9428C90-748D-42B6-A205-0BF4AB9B68FE}" type="pres">
      <dgm:prSet presAssocID="{38B270BE-6110-44B2-843D-291799A95A1F}" presName="node" presStyleLbl="node1" presStyleIdx="4" presStyleCnt="6" custScaleX="417726" custScaleY="4177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7994B4-7606-4C87-BC41-E9ED94075180}" type="pres">
      <dgm:prSet presAssocID="{1CF45659-ACDF-481A-A049-247930671AAE}" presName="spacerL" presStyleCnt="0"/>
      <dgm:spPr/>
      <dgm:t>
        <a:bodyPr/>
        <a:lstStyle/>
        <a:p>
          <a:endParaRPr lang="ru-RU"/>
        </a:p>
      </dgm:t>
    </dgm:pt>
    <dgm:pt modelId="{0BDCE7F2-B79E-4076-80C4-A69C2F957BBD}" type="pres">
      <dgm:prSet presAssocID="{1CF45659-ACDF-481A-A049-247930671AAE}" presName="sibTrans" presStyleLbl="sibTrans2D1" presStyleIdx="4" presStyleCnt="5"/>
      <dgm:spPr/>
      <dgm:t>
        <a:bodyPr/>
        <a:lstStyle/>
        <a:p>
          <a:endParaRPr lang="ru-RU"/>
        </a:p>
      </dgm:t>
    </dgm:pt>
    <dgm:pt modelId="{AD8F704D-BCBB-46EE-8EF4-3A6B58ABD808}" type="pres">
      <dgm:prSet presAssocID="{1CF45659-ACDF-481A-A049-247930671AAE}" presName="spacerR" presStyleCnt="0"/>
      <dgm:spPr/>
      <dgm:t>
        <a:bodyPr/>
        <a:lstStyle/>
        <a:p>
          <a:endParaRPr lang="ru-RU"/>
        </a:p>
      </dgm:t>
    </dgm:pt>
    <dgm:pt modelId="{6CE312FE-6F68-43ED-B462-B1171F23D5A6}" type="pres">
      <dgm:prSet presAssocID="{B77317AD-2487-4F0F-B4D6-87344D046330}" presName="node" presStyleLbl="node1" presStyleIdx="5" presStyleCnt="6" custScaleX="417726" custScaleY="4177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27D76A-1EEC-4CAE-879D-7D0272340C99}" srcId="{9EB0F9C2-71AF-4ABF-B491-938F5DD187B8}" destId="{38B270BE-6110-44B2-843D-291799A95A1F}" srcOrd="4" destOrd="0" parTransId="{8C280433-46D4-439C-AC11-00BFFBCC1B88}" sibTransId="{1CF45659-ACDF-481A-A049-247930671AAE}"/>
    <dgm:cxn modelId="{9BE6D1BD-FA1D-4307-AD03-9DC1BF4409D6}" type="presOf" srcId="{339A37D3-23C0-4314-9C01-B4925F7B43E7}" destId="{B523D4FB-4426-4CCF-946F-904069ACC732}" srcOrd="0" destOrd="0" presId="urn:microsoft.com/office/officeart/2005/8/layout/equation1"/>
    <dgm:cxn modelId="{8D221F69-438E-4FA3-B06E-6C0519E7045F}" type="presOf" srcId="{9163D9CB-2717-46B8-AFBA-09280B0235DA}" destId="{8A11475C-927F-453C-B7F3-CD75155BEFBD}" srcOrd="0" destOrd="0" presId="urn:microsoft.com/office/officeart/2005/8/layout/equation1"/>
    <dgm:cxn modelId="{016DD928-B3E8-4F3B-8A00-767A06E5FAE0}" srcId="{9EB0F9C2-71AF-4ABF-B491-938F5DD187B8}" destId="{339A37D3-23C0-4314-9C01-B4925F7B43E7}" srcOrd="1" destOrd="0" parTransId="{50B56D05-D078-4B7C-9AF3-51917FD8596E}" sibTransId="{112BA6C6-DB4E-4638-8F6A-FE7E685858EE}"/>
    <dgm:cxn modelId="{4730C1DC-0EE3-40B8-B3E5-5CC35553A500}" srcId="{9EB0F9C2-71AF-4ABF-B491-938F5DD187B8}" destId="{9D525DC2-2AE7-4352-9166-C628845AF22A}" srcOrd="3" destOrd="0" parTransId="{12647B28-49D4-462E-B146-1113B331ED0C}" sibTransId="{DA78DCEB-6DB2-4A14-BF21-7F29EC025EF1}"/>
    <dgm:cxn modelId="{253ECD95-4C8D-462B-A7B5-9E7C636188B7}" srcId="{9EB0F9C2-71AF-4ABF-B491-938F5DD187B8}" destId="{B77317AD-2487-4F0F-B4D6-87344D046330}" srcOrd="5" destOrd="0" parTransId="{707CA879-3862-4A0F-99DE-40CE72F601A7}" sibTransId="{D0CDC540-D59E-4510-BEC1-54F96141BA5F}"/>
    <dgm:cxn modelId="{BC67669F-B209-41B4-BBA1-D9549C7B2598}" srcId="{9EB0F9C2-71AF-4ABF-B491-938F5DD187B8}" destId="{B46C2C8B-DAD9-4992-BA7E-5D1CAA322003}" srcOrd="0" destOrd="0" parTransId="{8E8E6CDC-5765-4BB3-B2C2-B619F9219413}" sibTransId="{64FB6DFD-BC1C-48E3-AE9A-92A3E71100DF}"/>
    <dgm:cxn modelId="{A29FA92E-1F6E-4628-B25C-8A47E3CC8C46}" type="presOf" srcId="{9D525DC2-2AE7-4352-9166-C628845AF22A}" destId="{69005BA3-5A7F-415C-8D61-AD48DDE6B3A8}" srcOrd="0" destOrd="0" presId="urn:microsoft.com/office/officeart/2005/8/layout/equation1"/>
    <dgm:cxn modelId="{4907378B-BC2F-4E72-851A-42FFA4BEA5F2}" type="presOf" srcId="{1CF45659-ACDF-481A-A049-247930671AAE}" destId="{0BDCE7F2-B79E-4076-80C4-A69C2F957BBD}" srcOrd="0" destOrd="0" presId="urn:microsoft.com/office/officeart/2005/8/layout/equation1"/>
    <dgm:cxn modelId="{8BC86A94-4466-467D-924F-0AF041C6FB87}" type="presOf" srcId="{DA78DCEB-6DB2-4A14-BF21-7F29EC025EF1}" destId="{6209EDAE-5700-4E21-8498-D2A350409F6B}" srcOrd="0" destOrd="0" presId="urn:microsoft.com/office/officeart/2005/8/layout/equation1"/>
    <dgm:cxn modelId="{863BB108-2243-4F5E-8AF9-8CC09DAC9644}" type="presOf" srcId="{64FB6DFD-BC1C-48E3-AE9A-92A3E71100DF}" destId="{BD722F2F-680F-4CB0-9DAC-3B3DC9A7D392}" srcOrd="0" destOrd="0" presId="urn:microsoft.com/office/officeart/2005/8/layout/equation1"/>
    <dgm:cxn modelId="{6F8FA349-5EA1-4E18-BA56-4E50D2D5ED78}" type="presOf" srcId="{112BA6C6-DB4E-4638-8F6A-FE7E685858EE}" destId="{4A02B69B-7366-4E9F-ADF1-CAA0D57D3F19}" srcOrd="0" destOrd="0" presId="urn:microsoft.com/office/officeart/2005/8/layout/equation1"/>
    <dgm:cxn modelId="{7DF3AEC2-A2E6-4465-81CA-AFE7B5A647A9}" type="presOf" srcId="{9EB0F9C2-71AF-4ABF-B491-938F5DD187B8}" destId="{C29247FF-3A99-433E-875F-846EF874C5F7}" srcOrd="0" destOrd="0" presId="urn:microsoft.com/office/officeart/2005/8/layout/equation1"/>
    <dgm:cxn modelId="{07DCEBCF-980A-4342-9EBF-9A424FD5C799}" srcId="{9EB0F9C2-71AF-4ABF-B491-938F5DD187B8}" destId="{826A6114-E54D-4627-B7D7-3CE0DFF81083}" srcOrd="2" destOrd="0" parTransId="{AC1B006B-5313-4F2E-8443-46D927A165D7}" sibTransId="{9163D9CB-2717-46B8-AFBA-09280B0235DA}"/>
    <dgm:cxn modelId="{6E7CFC4E-E117-4E2A-BBCA-8842CE42E9E7}" type="presOf" srcId="{B46C2C8B-DAD9-4992-BA7E-5D1CAA322003}" destId="{2373EA55-F713-48A2-A7CE-A0F3789826BA}" srcOrd="0" destOrd="0" presId="urn:microsoft.com/office/officeart/2005/8/layout/equation1"/>
    <dgm:cxn modelId="{D6AF5A15-B1EF-47E5-9852-3F76993F7AAD}" type="presOf" srcId="{38B270BE-6110-44B2-843D-291799A95A1F}" destId="{D9428C90-748D-42B6-A205-0BF4AB9B68FE}" srcOrd="0" destOrd="0" presId="urn:microsoft.com/office/officeart/2005/8/layout/equation1"/>
    <dgm:cxn modelId="{C2C53FD9-1F39-44F5-8EAE-088516A785D3}" type="presOf" srcId="{826A6114-E54D-4627-B7D7-3CE0DFF81083}" destId="{EB13E384-52AB-4A33-B6C2-0C09119D3AD5}" srcOrd="0" destOrd="0" presId="urn:microsoft.com/office/officeart/2005/8/layout/equation1"/>
    <dgm:cxn modelId="{401CA93C-EAA0-485D-8102-86B9B8BACE8C}" type="presOf" srcId="{B77317AD-2487-4F0F-B4D6-87344D046330}" destId="{6CE312FE-6F68-43ED-B462-B1171F23D5A6}" srcOrd="0" destOrd="0" presId="urn:microsoft.com/office/officeart/2005/8/layout/equation1"/>
    <dgm:cxn modelId="{5EC3ADB6-76FC-4C4F-946D-A88D2515551D}" type="presParOf" srcId="{C29247FF-3A99-433E-875F-846EF874C5F7}" destId="{2373EA55-F713-48A2-A7CE-A0F3789826BA}" srcOrd="0" destOrd="0" presId="urn:microsoft.com/office/officeart/2005/8/layout/equation1"/>
    <dgm:cxn modelId="{A58428D3-4677-44A5-9395-B32B700CA6B3}" type="presParOf" srcId="{C29247FF-3A99-433E-875F-846EF874C5F7}" destId="{06133F2A-1D0D-46F7-97B0-F173C95B2E30}" srcOrd="1" destOrd="0" presId="urn:microsoft.com/office/officeart/2005/8/layout/equation1"/>
    <dgm:cxn modelId="{BEB9AD0A-045C-4366-93DF-C16E8267628C}" type="presParOf" srcId="{C29247FF-3A99-433E-875F-846EF874C5F7}" destId="{BD722F2F-680F-4CB0-9DAC-3B3DC9A7D392}" srcOrd="2" destOrd="0" presId="urn:microsoft.com/office/officeart/2005/8/layout/equation1"/>
    <dgm:cxn modelId="{79C1F05E-66CC-4D7E-A838-C75CB3861097}" type="presParOf" srcId="{C29247FF-3A99-433E-875F-846EF874C5F7}" destId="{142C7D47-68C7-44E6-88CB-E27D7D6C0F24}" srcOrd="3" destOrd="0" presId="urn:microsoft.com/office/officeart/2005/8/layout/equation1"/>
    <dgm:cxn modelId="{CA7335A3-CC93-49D0-87F2-1ACD7BBA7693}" type="presParOf" srcId="{C29247FF-3A99-433E-875F-846EF874C5F7}" destId="{B523D4FB-4426-4CCF-946F-904069ACC732}" srcOrd="4" destOrd="0" presId="urn:microsoft.com/office/officeart/2005/8/layout/equation1"/>
    <dgm:cxn modelId="{41230063-0D0F-4F37-9574-200A86DD01EE}" type="presParOf" srcId="{C29247FF-3A99-433E-875F-846EF874C5F7}" destId="{13D7672B-9270-4A35-B30E-169CB129103D}" srcOrd="5" destOrd="0" presId="urn:microsoft.com/office/officeart/2005/8/layout/equation1"/>
    <dgm:cxn modelId="{03520DA3-6E7A-4B8B-A014-A5894B9531CE}" type="presParOf" srcId="{C29247FF-3A99-433E-875F-846EF874C5F7}" destId="{4A02B69B-7366-4E9F-ADF1-CAA0D57D3F19}" srcOrd="6" destOrd="0" presId="urn:microsoft.com/office/officeart/2005/8/layout/equation1"/>
    <dgm:cxn modelId="{F4AE94F5-3E5C-456C-A518-6C541C810981}" type="presParOf" srcId="{C29247FF-3A99-433E-875F-846EF874C5F7}" destId="{06DD35E9-AED1-4E28-ADD3-2CD27653058A}" srcOrd="7" destOrd="0" presId="urn:microsoft.com/office/officeart/2005/8/layout/equation1"/>
    <dgm:cxn modelId="{5CCA55D3-7285-4F43-A3DE-9C1F2C8DE032}" type="presParOf" srcId="{C29247FF-3A99-433E-875F-846EF874C5F7}" destId="{EB13E384-52AB-4A33-B6C2-0C09119D3AD5}" srcOrd="8" destOrd="0" presId="urn:microsoft.com/office/officeart/2005/8/layout/equation1"/>
    <dgm:cxn modelId="{790A825B-51E8-46BC-A4D2-F49593323A8E}" type="presParOf" srcId="{C29247FF-3A99-433E-875F-846EF874C5F7}" destId="{D4E2D890-EAA5-4D00-969E-4B5087FA044E}" srcOrd="9" destOrd="0" presId="urn:microsoft.com/office/officeart/2005/8/layout/equation1"/>
    <dgm:cxn modelId="{706E2874-6C2A-44AD-8918-21143CE25012}" type="presParOf" srcId="{C29247FF-3A99-433E-875F-846EF874C5F7}" destId="{8A11475C-927F-453C-B7F3-CD75155BEFBD}" srcOrd="10" destOrd="0" presId="urn:microsoft.com/office/officeart/2005/8/layout/equation1"/>
    <dgm:cxn modelId="{321BAB69-2719-4319-852B-B553A216603B}" type="presParOf" srcId="{C29247FF-3A99-433E-875F-846EF874C5F7}" destId="{AA23E5DC-964B-48BE-A8BF-5BEFC3E29039}" srcOrd="11" destOrd="0" presId="urn:microsoft.com/office/officeart/2005/8/layout/equation1"/>
    <dgm:cxn modelId="{E6C31361-3AD9-4BC3-9D6C-9F9C4B88E140}" type="presParOf" srcId="{C29247FF-3A99-433E-875F-846EF874C5F7}" destId="{69005BA3-5A7F-415C-8D61-AD48DDE6B3A8}" srcOrd="12" destOrd="0" presId="urn:microsoft.com/office/officeart/2005/8/layout/equation1"/>
    <dgm:cxn modelId="{99C33018-2ECB-49B7-9D48-4ADA56332F98}" type="presParOf" srcId="{C29247FF-3A99-433E-875F-846EF874C5F7}" destId="{9C277CE7-67BE-408D-BE88-E4E0CD80D260}" srcOrd="13" destOrd="0" presId="urn:microsoft.com/office/officeart/2005/8/layout/equation1"/>
    <dgm:cxn modelId="{24F645CB-197C-472B-80C9-B819ADA85D29}" type="presParOf" srcId="{C29247FF-3A99-433E-875F-846EF874C5F7}" destId="{6209EDAE-5700-4E21-8498-D2A350409F6B}" srcOrd="14" destOrd="0" presId="urn:microsoft.com/office/officeart/2005/8/layout/equation1"/>
    <dgm:cxn modelId="{BDE2A404-76E6-4FC6-B7C5-23300DF025A9}" type="presParOf" srcId="{C29247FF-3A99-433E-875F-846EF874C5F7}" destId="{3162C163-BAB6-4B7E-B03E-7CFD4AFED87F}" srcOrd="15" destOrd="0" presId="urn:microsoft.com/office/officeart/2005/8/layout/equation1"/>
    <dgm:cxn modelId="{6286A4D4-1855-4E54-8CAF-D4FE85B18F29}" type="presParOf" srcId="{C29247FF-3A99-433E-875F-846EF874C5F7}" destId="{D9428C90-748D-42B6-A205-0BF4AB9B68FE}" srcOrd="16" destOrd="0" presId="urn:microsoft.com/office/officeart/2005/8/layout/equation1"/>
    <dgm:cxn modelId="{3E4B3025-8BE6-4C26-85C4-B3F3C7FFA22B}" type="presParOf" srcId="{C29247FF-3A99-433E-875F-846EF874C5F7}" destId="{847994B4-7606-4C87-BC41-E9ED94075180}" srcOrd="17" destOrd="0" presId="urn:microsoft.com/office/officeart/2005/8/layout/equation1"/>
    <dgm:cxn modelId="{5F723C6A-B455-401A-8681-A81A8BE82FC1}" type="presParOf" srcId="{C29247FF-3A99-433E-875F-846EF874C5F7}" destId="{0BDCE7F2-B79E-4076-80C4-A69C2F957BBD}" srcOrd="18" destOrd="0" presId="urn:microsoft.com/office/officeart/2005/8/layout/equation1"/>
    <dgm:cxn modelId="{A0266C4A-2D62-4C2B-A114-752F96433828}" type="presParOf" srcId="{C29247FF-3A99-433E-875F-846EF874C5F7}" destId="{AD8F704D-BCBB-46EE-8EF4-3A6B58ABD808}" srcOrd="19" destOrd="0" presId="urn:microsoft.com/office/officeart/2005/8/layout/equation1"/>
    <dgm:cxn modelId="{679A4207-D955-4262-9EBF-402AA19CD5CF}" type="presParOf" srcId="{C29247FF-3A99-433E-875F-846EF874C5F7}" destId="{6CE312FE-6F68-43ED-B462-B1171F23D5A6}" srcOrd="20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EB0F9C2-71AF-4ABF-B491-938F5DD187B8}" type="doc">
      <dgm:prSet loTypeId="urn:microsoft.com/office/officeart/2005/8/layout/equation1" loCatId="process" qsTypeId="urn:microsoft.com/office/officeart/2005/8/quickstyle/simple5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B46C2C8B-DAD9-4992-BA7E-5D1CAA322003}">
      <dgm:prSet phldrT="[Текст]" custT="1"/>
      <dgm:spPr/>
      <dgm:t>
        <a:bodyPr/>
        <a:lstStyle/>
        <a:p>
          <a:r>
            <a: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1,5л день</a:t>
          </a:r>
          <a:endParaRPr lang="ru-RU" sz="4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E8E6CDC-5765-4BB3-B2C2-B619F9219413}" type="parTrans" cxnId="{BC67669F-B209-41B4-BBA1-D9549C7B2598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4FB6DFD-BC1C-48E3-AE9A-92A3E71100DF}" type="sibTrans" cxnId="{BC67669F-B209-41B4-BBA1-D9549C7B2598}">
      <dgm:prSet custT="1"/>
      <dgm:spPr/>
      <dgm:t>
        <a:bodyPr/>
        <a:lstStyle/>
        <a:p>
          <a:endParaRPr lang="ru-RU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39A37D3-23C0-4314-9C01-B4925F7B43E7}">
      <dgm:prSet phldrT="[Текст]" custT="1"/>
      <dgm:spPr/>
      <dgm:t>
        <a:bodyPr/>
        <a:lstStyle/>
        <a:p>
          <a:r>
            <a: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330 дней</a:t>
          </a:r>
          <a:endParaRPr lang="ru-RU" sz="4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0B56D05-D078-4B7C-9AF3-51917FD8596E}" type="parTrans" cxnId="{016DD928-B3E8-4F3B-8A00-767A06E5FAE0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12BA6C6-DB4E-4638-8F6A-FE7E685858EE}" type="sibTrans" cxnId="{016DD928-B3E8-4F3B-8A00-767A06E5FAE0}">
      <dgm:prSet custT="1"/>
      <dgm:spPr/>
      <dgm:t>
        <a:bodyPr/>
        <a:lstStyle/>
        <a:p>
          <a:endParaRPr lang="ru-RU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8B270BE-6110-44B2-843D-291799A95A1F}">
      <dgm:prSet custT="1"/>
      <dgm:spPr/>
      <dgm:t>
        <a:bodyPr/>
        <a:lstStyle/>
        <a:p>
          <a:r>
            <a:rPr lang="ru-RU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40%</a:t>
          </a:r>
          <a:endParaRPr lang="ru-RU" sz="5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C280433-46D4-439C-AC11-00BFFBCC1B88}" type="parTrans" cxnId="{2127D76A-1EEC-4CAE-879D-7D0272340C99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CF45659-ACDF-481A-A049-247930671AAE}" type="sibTrans" cxnId="{2127D76A-1EEC-4CAE-879D-7D0272340C99}">
      <dgm:prSet custT="1"/>
      <dgm:spPr/>
      <dgm:t>
        <a:bodyPr/>
        <a:lstStyle/>
        <a:p>
          <a:endParaRPr lang="ru-RU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77317AD-2487-4F0F-B4D6-87344D046330}">
      <dgm:prSet custT="1"/>
      <dgm:spPr/>
      <dgm:t>
        <a:bodyPr/>
        <a:lstStyle/>
        <a:p>
          <a:r>
            <a: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200 литров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07CA879-3862-4A0F-99DE-40CE72F601A7}" type="parTrans" cxnId="{253ECD95-4C8D-462B-A7B5-9E7C636188B7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0CDC540-D59E-4510-BEC1-54F96141BA5F}" type="sibTrans" cxnId="{253ECD95-4C8D-462B-A7B5-9E7C636188B7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29247FF-3A99-433E-875F-846EF874C5F7}" type="pres">
      <dgm:prSet presAssocID="{9EB0F9C2-71AF-4ABF-B491-938F5DD187B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73EA55-F713-48A2-A7CE-A0F3789826BA}" type="pres">
      <dgm:prSet presAssocID="{B46C2C8B-DAD9-4992-BA7E-5D1CAA322003}" presName="node" presStyleLbl="node1" presStyleIdx="0" presStyleCnt="4" custScaleX="259375" custScaleY="259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133F2A-1D0D-46F7-97B0-F173C95B2E30}" type="pres">
      <dgm:prSet presAssocID="{64FB6DFD-BC1C-48E3-AE9A-92A3E71100DF}" presName="spacerL" presStyleCnt="0"/>
      <dgm:spPr/>
      <dgm:t>
        <a:bodyPr/>
        <a:lstStyle/>
        <a:p>
          <a:endParaRPr lang="ru-RU"/>
        </a:p>
      </dgm:t>
    </dgm:pt>
    <dgm:pt modelId="{BD722F2F-680F-4CB0-9DAC-3B3DC9A7D392}" type="pres">
      <dgm:prSet presAssocID="{64FB6DFD-BC1C-48E3-AE9A-92A3E71100DF}" presName="sibTrans" presStyleLbl="sibTrans2D1" presStyleIdx="0" presStyleCnt="3"/>
      <dgm:spPr>
        <a:prstGeom prst="mathMultiply">
          <a:avLst/>
        </a:prstGeom>
      </dgm:spPr>
      <dgm:t>
        <a:bodyPr/>
        <a:lstStyle/>
        <a:p>
          <a:endParaRPr lang="ru-RU"/>
        </a:p>
      </dgm:t>
    </dgm:pt>
    <dgm:pt modelId="{142C7D47-68C7-44E6-88CB-E27D7D6C0F24}" type="pres">
      <dgm:prSet presAssocID="{64FB6DFD-BC1C-48E3-AE9A-92A3E71100DF}" presName="spacerR" presStyleCnt="0"/>
      <dgm:spPr/>
      <dgm:t>
        <a:bodyPr/>
        <a:lstStyle/>
        <a:p>
          <a:endParaRPr lang="ru-RU"/>
        </a:p>
      </dgm:t>
    </dgm:pt>
    <dgm:pt modelId="{B523D4FB-4426-4CCF-946F-904069ACC732}" type="pres">
      <dgm:prSet presAssocID="{339A37D3-23C0-4314-9C01-B4925F7B43E7}" presName="node" presStyleLbl="node1" presStyleIdx="1" presStyleCnt="4" custScaleX="259375" custScaleY="259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D7672B-9270-4A35-B30E-169CB129103D}" type="pres">
      <dgm:prSet presAssocID="{112BA6C6-DB4E-4638-8F6A-FE7E685858EE}" presName="spacerL" presStyleCnt="0"/>
      <dgm:spPr/>
      <dgm:t>
        <a:bodyPr/>
        <a:lstStyle/>
        <a:p>
          <a:endParaRPr lang="ru-RU"/>
        </a:p>
      </dgm:t>
    </dgm:pt>
    <dgm:pt modelId="{4A02B69B-7366-4E9F-ADF1-CAA0D57D3F19}" type="pres">
      <dgm:prSet presAssocID="{112BA6C6-DB4E-4638-8F6A-FE7E685858EE}" presName="sibTrans" presStyleLbl="sibTrans2D1" presStyleIdx="1" presStyleCnt="3"/>
      <dgm:spPr>
        <a:prstGeom prst="mathMultiply">
          <a:avLst/>
        </a:prstGeom>
      </dgm:spPr>
      <dgm:t>
        <a:bodyPr/>
        <a:lstStyle/>
        <a:p>
          <a:endParaRPr lang="ru-RU"/>
        </a:p>
      </dgm:t>
    </dgm:pt>
    <dgm:pt modelId="{06DD35E9-AED1-4E28-ADD3-2CD27653058A}" type="pres">
      <dgm:prSet presAssocID="{112BA6C6-DB4E-4638-8F6A-FE7E685858EE}" presName="spacerR" presStyleCnt="0"/>
      <dgm:spPr/>
      <dgm:t>
        <a:bodyPr/>
        <a:lstStyle/>
        <a:p>
          <a:endParaRPr lang="ru-RU"/>
        </a:p>
      </dgm:t>
    </dgm:pt>
    <dgm:pt modelId="{D9428C90-748D-42B6-A205-0BF4AB9B68FE}" type="pres">
      <dgm:prSet presAssocID="{38B270BE-6110-44B2-843D-291799A95A1F}" presName="node" presStyleLbl="node1" presStyleIdx="2" presStyleCnt="4" custScaleX="259375" custScaleY="259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7994B4-7606-4C87-BC41-E9ED94075180}" type="pres">
      <dgm:prSet presAssocID="{1CF45659-ACDF-481A-A049-247930671AAE}" presName="spacerL" presStyleCnt="0"/>
      <dgm:spPr/>
      <dgm:t>
        <a:bodyPr/>
        <a:lstStyle/>
        <a:p>
          <a:endParaRPr lang="ru-RU"/>
        </a:p>
      </dgm:t>
    </dgm:pt>
    <dgm:pt modelId="{0BDCE7F2-B79E-4076-80C4-A69C2F957BBD}" type="pres">
      <dgm:prSet presAssocID="{1CF45659-ACDF-481A-A049-247930671AAE}" presName="sibTrans" presStyleLbl="sibTrans2D1" presStyleIdx="2" presStyleCnt="3"/>
      <dgm:spPr/>
      <dgm:t>
        <a:bodyPr/>
        <a:lstStyle/>
        <a:p>
          <a:endParaRPr lang="ru-RU"/>
        </a:p>
      </dgm:t>
    </dgm:pt>
    <dgm:pt modelId="{AD8F704D-BCBB-46EE-8EF4-3A6B58ABD808}" type="pres">
      <dgm:prSet presAssocID="{1CF45659-ACDF-481A-A049-247930671AAE}" presName="spacerR" presStyleCnt="0"/>
      <dgm:spPr/>
      <dgm:t>
        <a:bodyPr/>
        <a:lstStyle/>
        <a:p>
          <a:endParaRPr lang="ru-RU"/>
        </a:p>
      </dgm:t>
    </dgm:pt>
    <dgm:pt modelId="{6CE312FE-6F68-43ED-B462-B1171F23D5A6}" type="pres">
      <dgm:prSet presAssocID="{B77317AD-2487-4F0F-B4D6-87344D046330}" presName="node" presStyleLbl="node1" presStyleIdx="3" presStyleCnt="4" custScaleX="259375" custScaleY="259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9EFA37-A813-4CE8-96C2-2DA3D76C3EF3}" type="presOf" srcId="{112BA6C6-DB4E-4638-8F6A-FE7E685858EE}" destId="{4A02B69B-7366-4E9F-ADF1-CAA0D57D3F19}" srcOrd="0" destOrd="0" presId="urn:microsoft.com/office/officeart/2005/8/layout/equation1"/>
    <dgm:cxn modelId="{2127D76A-1EEC-4CAE-879D-7D0272340C99}" srcId="{9EB0F9C2-71AF-4ABF-B491-938F5DD187B8}" destId="{38B270BE-6110-44B2-843D-291799A95A1F}" srcOrd="2" destOrd="0" parTransId="{8C280433-46D4-439C-AC11-00BFFBCC1B88}" sibTransId="{1CF45659-ACDF-481A-A049-247930671AAE}"/>
    <dgm:cxn modelId="{016DD928-B3E8-4F3B-8A00-767A06E5FAE0}" srcId="{9EB0F9C2-71AF-4ABF-B491-938F5DD187B8}" destId="{339A37D3-23C0-4314-9C01-B4925F7B43E7}" srcOrd="1" destOrd="0" parTransId="{50B56D05-D078-4B7C-9AF3-51917FD8596E}" sibTransId="{112BA6C6-DB4E-4638-8F6A-FE7E685858EE}"/>
    <dgm:cxn modelId="{AF8447BE-317A-4846-8AF8-12EC18EDDD5B}" type="presOf" srcId="{9EB0F9C2-71AF-4ABF-B491-938F5DD187B8}" destId="{C29247FF-3A99-433E-875F-846EF874C5F7}" srcOrd="0" destOrd="0" presId="urn:microsoft.com/office/officeart/2005/8/layout/equation1"/>
    <dgm:cxn modelId="{4E9C3C6D-B602-42B7-9DF4-A62C4F61DA21}" type="presOf" srcId="{B77317AD-2487-4F0F-B4D6-87344D046330}" destId="{6CE312FE-6F68-43ED-B462-B1171F23D5A6}" srcOrd="0" destOrd="0" presId="urn:microsoft.com/office/officeart/2005/8/layout/equation1"/>
    <dgm:cxn modelId="{21709EC0-9DA2-4FA1-954A-C9FBF0AB4DF4}" type="presOf" srcId="{1CF45659-ACDF-481A-A049-247930671AAE}" destId="{0BDCE7F2-B79E-4076-80C4-A69C2F957BBD}" srcOrd="0" destOrd="0" presId="urn:microsoft.com/office/officeart/2005/8/layout/equation1"/>
    <dgm:cxn modelId="{253ECD95-4C8D-462B-A7B5-9E7C636188B7}" srcId="{9EB0F9C2-71AF-4ABF-B491-938F5DD187B8}" destId="{B77317AD-2487-4F0F-B4D6-87344D046330}" srcOrd="3" destOrd="0" parTransId="{707CA879-3862-4A0F-99DE-40CE72F601A7}" sibTransId="{D0CDC540-D59E-4510-BEC1-54F96141BA5F}"/>
    <dgm:cxn modelId="{BC67669F-B209-41B4-BBA1-D9549C7B2598}" srcId="{9EB0F9C2-71AF-4ABF-B491-938F5DD187B8}" destId="{B46C2C8B-DAD9-4992-BA7E-5D1CAA322003}" srcOrd="0" destOrd="0" parTransId="{8E8E6CDC-5765-4BB3-B2C2-B619F9219413}" sibTransId="{64FB6DFD-BC1C-48E3-AE9A-92A3E71100DF}"/>
    <dgm:cxn modelId="{4BD6DB70-5EF4-403A-8B98-E2A51C6A8712}" type="presOf" srcId="{339A37D3-23C0-4314-9C01-B4925F7B43E7}" destId="{B523D4FB-4426-4CCF-946F-904069ACC732}" srcOrd="0" destOrd="0" presId="urn:microsoft.com/office/officeart/2005/8/layout/equation1"/>
    <dgm:cxn modelId="{E435B9CF-EB51-4DDB-A006-26EC9A11616D}" type="presOf" srcId="{B46C2C8B-DAD9-4992-BA7E-5D1CAA322003}" destId="{2373EA55-F713-48A2-A7CE-A0F3789826BA}" srcOrd="0" destOrd="0" presId="urn:microsoft.com/office/officeart/2005/8/layout/equation1"/>
    <dgm:cxn modelId="{85B0C9B1-9A31-45C0-B60A-7E3F010B24EB}" type="presOf" srcId="{64FB6DFD-BC1C-48E3-AE9A-92A3E71100DF}" destId="{BD722F2F-680F-4CB0-9DAC-3B3DC9A7D392}" srcOrd="0" destOrd="0" presId="urn:microsoft.com/office/officeart/2005/8/layout/equation1"/>
    <dgm:cxn modelId="{4944E20D-9034-4A81-96F8-5CC300420A35}" type="presOf" srcId="{38B270BE-6110-44B2-843D-291799A95A1F}" destId="{D9428C90-748D-42B6-A205-0BF4AB9B68FE}" srcOrd="0" destOrd="0" presId="urn:microsoft.com/office/officeart/2005/8/layout/equation1"/>
    <dgm:cxn modelId="{B52B312A-13E7-4265-A4F2-D8B90568D711}" type="presParOf" srcId="{C29247FF-3A99-433E-875F-846EF874C5F7}" destId="{2373EA55-F713-48A2-A7CE-A0F3789826BA}" srcOrd="0" destOrd="0" presId="urn:microsoft.com/office/officeart/2005/8/layout/equation1"/>
    <dgm:cxn modelId="{0F4606AC-DDCB-45D0-9A43-32210D7E545B}" type="presParOf" srcId="{C29247FF-3A99-433E-875F-846EF874C5F7}" destId="{06133F2A-1D0D-46F7-97B0-F173C95B2E30}" srcOrd="1" destOrd="0" presId="urn:microsoft.com/office/officeart/2005/8/layout/equation1"/>
    <dgm:cxn modelId="{C2630B8E-5F1C-43FA-92DC-1691186BB0AC}" type="presParOf" srcId="{C29247FF-3A99-433E-875F-846EF874C5F7}" destId="{BD722F2F-680F-4CB0-9DAC-3B3DC9A7D392}" srcOrd="2" destOrd="0" presId="urn:microsoft.com/office/officeart/2005/8/layout/equation1"/>
    <dgm:cxn modelId="{B15DF859-E7FF-4463-A309-C50F52D7110C}" type="presParOf" srcId="{C29247FF-3A99-433E-875F-846EF874C5F7}" destId="{142C7D47-68C7-44E6-88CB-E27D7D6C0F24}" srcOrd="3" destOrd="0" presId="urn:microsoft.com/office/officeart/2005/8/layout/equation1"/>
    <dgm:cxn modelId="{4124B61A-AA99-420D-BA3A-56A79AAED21D}" type="presParOf" srcId="{C29247FF-3A99-433E-875F-846EF874C5F7}" destId="{B523D4FB-4426-4CCF-946F-904069ACC732}" srcOrd="4" destOrd="0" presId="urn:microsoft.com/office/officeart/2005/8/layout/equation1"/>
    <dgm:cxn modelId="{C12C7802-4A6E-4B1D-B912-B15F7A7A40F0}" type="presParOf" srcId="{C29247FF-3A99-433E-875F-846EF874C5F7}" destId="{13D7672B-9270-4A35-B30E-169CB129103D}" srcOrd="5" destOrd="0" presId="urn:microsoft.com/office/officeart/2005/8/layout/equation1"/>
    <dgm:cxn modelId="{23B761C2-F499-4761-B2F8-7D621A7118D0}" type="presParOf" srcId="{C29247FF-3A99-433E-875F-846EF874C5F7}" destId="{4A02B69B-7366-4E9F-ADF1-CAA0D57D3F19}" srcOrd="6" destOrd="0" presId="urn:microsoft.com/office/officeart/2005/8/layout/equation1"/>
    <dgm:cxn modelId="{5A1DBB69-4FC3-4B74-B35C-ED86E7DC28A7}" type="presParOf" srcId="{C29247FF-3A99-433E-875F-846EF874C5F7}" destId="{06DD35E9-AED1-4E28-ADD3-2CD27653058A}" srcOrd="7" destOrd="0" presId="urn:microsoft.com/office/officeart/2005/8/layout/equation1"/>
    <dgm:cxn modelId="{8D8E5BE4-7553-47A3-83EC-51F13FDBC729}" type="presParOf" srcId="{C29247FF-3A99-433E-875F-846EF874C5F7}" destId="{D9428C90-748D-42B6-A205-0BF4AB9B68FE}" srcOrd="8" destOrd="0" presId="urn:microsoft.com/office/officeart/2005/8/layout/equation1"/>
    <dgm:cxn modelId="{DFC74A50-B3D6-4117-A740-5E30A6618F58}" type="presParOf" srcId="{C29247FF-3A99-433E-875F-846EF874C5F7}" destId="{847994B4-7606-4C87-BC41-E9ED94075180}" srcOrd="9" destOrd="0" presId="urn:microsoft.com/office/officeart/2005/8/layout/equation1"/>
    <dgm:cxn modelId="{A7A54A36-E302-4E3A-B06F-893AB6028534}" type="presParOf" srcId="{C29247FF-3A99-433E-875F-846EF874C5F7}" destId="{0BDCE7F2-B79E-4076-80C4-A69C2F957BBD}" srcOrd="10" destOrd="0" presId="urn:microsoft.com/office/officeart/2005/8/layout/equation1"/>
    <dgm:cxn modelId="{BE54FA4B-3486-4B6E-B3CF-AB9CD9DE4BF1}" type="presParOf" srcId="{C29247FF-3A99-433E-875F-846EF874C5F7}" destId="{AD8F704D-BCBB-46EE-8EF4-3A6B58ABD808}" srcOrd="11" destOrd="0" presId="urn:microsoft.com/office/officeart/2005/8/layout/equation1"/>
    <dgm:cxn modelId="{87C39B6C-E6A1-4319-8064-8D3B06573561}" type="presParOf" srcId="{C29247FF-3A99-433E-875F-846EF874C5F7}" destId="{6CE312FE-6F68-43ED-B462-B1171F23D5A6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EB0F9C2-71AF-4ABF-B491-938F5DD187B8}" type="doc">
      <dgm:prSet loTypeId="urn:microsoft.com/office/officeart/2005/8/layout/equation1" loCatId="process" qsTypeId="urn:microsoft.com/office/officeart/2005/8/quickstyle/simple2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B46C2C8B-DAD9-4992-BA7E-5D1CAA322003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240</a:t>
          </a:r>
        </a:p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литров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E8E6CDC-5765-4BB3-B2C2-B619F9219413}" type="parTrans" cxnId="{BC67669F-B209-41B4-BBA1-D9549C7B2598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4FB6DFD-BC1C-48E3-AE9A-92A3E71100DF}" type="sibTrans" cxnId="{BC67669F-B209-41B4-BBA1-D9549C7B2598}">
      <dgm:prSet custT="1"/>
      <dgm:spPr/>
      <dgm:t>
        <a:bodyPr/>
        <a:lstStyle/>
        <a:p>
          <a:endParaRPr lang="ru-RU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39A37D3-23C0-4314-9C01-B4925F7B43E7}">
      <dgm:prSet phldrT="[Текст]" custT="1"/>
      <dgm:spPr>
        <a:solidFill>
          <a:srgbClr val="FF0000">
            <a:alpha val="80000"/>
          </a:srgbClr>
        </a:solidFill>
      </dgm:spPr>
      <dgm:t>
        <a:bodyPr/>
        <a:lstStyle/>
        <a:p>
          <a:r>
            <a: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50%</a:t>
          </a:r>
          <a:endParaRPr lang="ru-RU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0B56D05-D078-4B7C-9AF3-51917FD8596E}" type="parTrans" cxnId="{016DD928-B3E8-4F3B-8A00-767A06E5FAE0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12BA6C6-DB4E-4638-8F6A-FE7E685858EE}" type="sibTrans" cxnId="{016DD928-B3E8-4F3B-8A00-767A06E5FAE0}">
      <dgm:prSet custT="1"/>
      <dgm:spPr/>
      <dgm:t>
        <a:bodyPr/>
        <a:lstStyle/>
        <a:p>
          <a:endParaRPr lang="ru-RU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8B270BE-6110-44B2-843D-291799A95A1F}">
      <dgm:prSet custT="1"/>
      <dgm:spPr/>
      <dgm:t>
        <a:bodyPr/>
        <a:lstStyle/>
        <a:p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120 литров</a:t>
          </a:r>
          <a:endParaRPr lang="ru-RU" sz="4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C280433-46D4-439C-AC11-00BFFBCC1B88}" type="parTrans" cxnId="{2127D76A-1EEC-4CAE-879D-7D0272340C99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CF45659-ACDF-481A-A049-247930671AAE}" type="sibTrans" cxnId="{2127D76A-1EEC-4CAE-879D-7D0272340C99}">
      <dgm:prSet custT="1"/>
      <dgm:spPr/>
      <dgm:t>
        <a:bodyPr/>
        <a:lstStyle/>
        <a:p>
          <a:endParaRPr lang="ru-RU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77317AD-2487-4F0F-B4D6-87344D046330}">
      <dgm:prSet custT="1"/>
      <dgm:spPr/>
      <dgm:t>
        <a:bodyPr/>
        <a:lstStyle/>
        <a:p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 руб./л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07CA879-3862-4A0F-99DE-40CE72F601A7}" type="parTrans" cxnId="{253ECD95-4C8D-462B-A7B5-9E7C636188B7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0CDC540-D59E-4510-BEC1-54F96141BA5F}" type="sibTrans" cxnId="{253ECD95-4C8D-462B-A7B5-9E7C636188B7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CE72151-55BD-41B0-93EC-D4599FA68240}">
      <dgm:prSet custT="1"/>
      <dgm:spPr/>
      <dgm:t>
        <a:bodyPr/>
        <a:lstStyle/>
        <a:p>
          <a:r>
            <a:rPr lang="ru-RU" sz="3200" b="1" dirty="0" smtClean="0"/>
            <a:t>600 млн. руб.</a:t>
          </a:r>
          <a:endParaRPr lang="ru-RU" sz="3200" b="1" dirty="0"/>
        </a:p>
      </dgm:t>
    </dgm:pt>
    <dgm:pt modelId="{74D114FC-A322-43B7-849D-763DDF59E441}" type="parTrans" cxnId="{7B7EA144-36F1-4D07-93E5-FFBF00B307A5}">
      <dgm:prSet/>
      <dgm:spPr/>
      <dgm:t>
        <a:bodyPr/>
        <a:lstStyle/>
        <a:p>
          <a:endParaRPr lang="ru-RU" b="1"/>
        </a:p>
      </dgm:t>
    </dgm:pt>
    <dgm:pt modelId="{9249611E-6D84-4C04-A312-ABA7B444E90C}" type="sibTrans" cxnId="{7B7EA144-36F1-4D07-93E5-FFBF00B307A5}">
      <dgm:prSet/>
      <dgm:spPr/>
      <dgm:t>
        <a:bodyPr/>
        <a:lstStyle/>
        <a:p>
          <a:endParaRPr lang="ru-RU" b="1"/>
        </a:p>
      </dgm:t>
    </dgm:pt>
    <dgm:pt modelId="{C29247FF-3A99-433E-875F-846EF874C5F7}" type="pres">
      <dgm:prSet presAssocID="{9EB0F9C2-71AF-4ABF-B491-938F5DD187B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73EA55-F713-48A2-A7CE-A0F3789826BA}" type="pres">
      <dgm:prSet presAssocID="{B46C2C8B-DAD9-4992-BA7E-5D1CAA322003}" presName="node" presStyleLbl="node1" presStyleIdx="0" presStyleCnt="5" custScaleX="194872" custScaleY="1948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133F2A-1D0D-46F7-97B0-F173C95B2E30}" type="pres">
      <dgm:prSet presAssocID="{64FB6DFD-BC1C-48E3-AE9A-92A3E71100DF}" presName="spacerL" presStyleCnt="0"/>
      <dgm:spPr/>
      <dgm:t>
        <a:bodyPr/>
        <a:lstStyle/>
        <a:p>
          <a:endParaRPr lang="ru-RU"/>
        </a:p>
      </dgm:t>
    </dgm:pt>
    <dgm:pt modelId="{BD722F2F-680F-4CB0-9DAC-3B3DC9A7D392}" type="pres">
      <dgm:prSet presAssocID="{64FB6DFD-BC1C-48E3-AE9A-92A3E71100DF}" presName="sibTrans" presStyleLbl="sibTrans2D1" presStyleIdx="0" presStyleCnt="4"/>
      <dgm:spPr>
        <a:prstGeom prst="mathMultiply">
          <a:avLst/>
        </a:prstGeom>
      </dgm:spPr>
      <dgm:t>
        <a:bodyPr/>
        <a:lstStyle/>
        <a:p>
          <a:endParaRPr lang="ru-RU"/>
        </a:p>
      </dgm:t>
    </dgm:pt>
    <dgm:pt modelId="{142C7D47-68C7-44E6-88CB-E27D7D6C0F24}" type="pres">
      <dgm:prSet presAssocID="{64FB6DFD-BC1C-48E3-AE9A-92A3E71100DF}" presName="spacerR" presStyleCnt="0"/>
      <dgm:spPr/>
      <dgm:t>
        <a:bodyPr/>
        <a:lstStyle/>
        <a:p>
          <a:endParaRPr lang="ru-RU"/>
        </a:p>
      </dgm:t>
    </dgm:pt>
    <dgm:pt modelId="{B523D4FB-4426-4CCF-946F-904069ACC732}" type="pres">
      <dgm:prSet presAssocID="{339A37D3-23C0-4314-9C01-B4925F7B43E7}" presName="node" presStyleLbl="node1" presStyleIdx="1" presStyleCnt="5" custScaleX="194872" custScaleY="1948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D7672B-9270-4A35-B30E-169CB129103D}" type="pres">
      <dgm:prSet presAssocID="{112BA6C6-DB4E-4638-8F6A-FE7E685858EE}" presName="spacerL" presStyleCnt="0"/>
      <dgm:spPr/>
      <dgm:t>
        <a:bodyPr/>
        <a:lstStyle/>
        <a:p>
          <a:endParaRPr lang="ru-RU"/>
        </a:p>
      </dgm:t>
    </dgm:pt>
    <dgm:pt modelId="{4A02B69B-7366-4E9F-ADF1-CAA0D57D3F19}" type="pres">
      <dgm:prSet presAssocID="{112BA6C6-DB4E-4638-8F6A-FE7E685858EE}" presName="sibTrans" presStyleLbl="sibTrans2D1" presStyleIdx="1" presStyleCnt="4"/>
      <dgm:spPr>
        <a:prstGeom prst="mathEqual">
          <a:avLst/>
        </a:prstGeom>
      </dgm:spPr>
      <dgm:t>
        <a:bodyPr/>
        <a:lstStyle/>
        <a:p>
          <a:endParaRPr lang="ru-RU"/>
        </a:p>
      </dgm:t>
    </dgm:pt>
    <dgm:pt modelId="{06DD35E9-AED1-4E28-ADD3-2CD27653058A}" type="pres">
      <dgm:prSet presAssocID="{112BA6C6-DB4E-4638-8F6A-FE7E685858EE}" presName="spacerR" presStyleCnt="0"/>
      <dgm:spPr/>
      <dgm:t>
        <a:bodyPr/>
        <a:lstStyle/>
        <a:p>
          <a:endParaRPr lang="ru-RU"/>
        </a:p>
      </dgm:t>
    </dgm:pt>
    <dgm:pt modelId="{D9428C90-748D-42B6-A205-0BF4AB9B68FE}" type="pres">
      <dgm:prSet presAssocID="{38B270BE-6110-44B2-843D-291799A95A1F}" presName="node" presStyleLbl="node1" presStyleIdx="2" presStyleCnt="5" custScaleX="194872" custScaleY="1948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7994B4-7606-4C87-BC41-E9ED94075180}" type="pres">
      <dgm:prSet presAssocID="{1CF45659-ACDF-481A-A049-247930671AAE}" presName="spacerL" presStyleCnt="0"/>
      <dgm:spPr/>
      <dgm:t>
        <a:bodyPr/>
        <a:lstStyle/>
        <a:p>
          <a:endParaRPr lang="ru-RU"/>
        </a:p>
      </dgm:t>
    </dgm:pt>
    <dgm:pt modelId="{0BDCE7F2-B79E-4076-80C4-A69C2F957BBD}" type="pres">
      <dgm:prSet presAssocID="{1CF45659-ACDF-481A-A049-247930671AAE}" presName="sibTrans" presStyleLbl="sibTrans2D1" presStyleIdx="2" presStyleCnt="4"/>
      <dgm:spPr>
        <a:prstGeom prst="mathMultiply">
          <a:avLst/>
        </a:prstGeom>
      </dgm:spPr>
      <dgm:t>
        <a:bodyPr/>
        <a:lstStyle/>
        <a:p>
          <a:endParaRPr lang="ru-RU"/>
        </a:p>
      </dgm:t>
    </dgm:pt>
    <dgm:pt modelId="{AD8F704D-BCBB-46EE-8EF4-3A6B58ABD808}" type="pres">
      <dgm:prSet presAssocID="{1CF45659-ACDF-481A-A049-247930671AAE}" presName="spacerR" presStyleCnt="0"/>
      <dgm:spPr/>
      <dgm:t>
        <a:bodyPr/>
        <a:lstStyle/>
        <a:p>
          <a:endParaRPr lang="ru-RU"/>
        </a:p>
      </dgm:t>
    </dgm:pt>
    <dgm:pt modelId="{6CE312FE-6F68-43ED-B462-B1171F23D5A6}" type="pres">
      <dgm:prSet presAssocID="{B77317AD-2487-4F0F-B4D6-87344D046330}" presName="node" presStyleLbl="node1" presStyleIdx="3" presStyleCnt="5" custScaleX="194872" custScaleY="1948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978BA-77D8-4CB8-85FA-17EC3ED98854}" type="pres">
      <dgm:prSet presAssocID="{D0CDC540-D59E-4510-BEC1-54F96141BA5F}" presName="spacerL" presStyleCnt="0"/>
      <dgm:spPr/>
      <dgm:t>
        <a:bodyPr/>
        <a:lstStyle/>
        <a:p>
          <a:endParaRPr lang="ru-RU"/>
        </a:p>
      </dgm:t>
    </dgm:pt>
    <dgm:pt modelId="{7189AA80-E6E9-487F-87FD-37B4ACE4BF06}" type="pres">
      <dgm:prSet presAssocID="{D0CDC540-D59E-4510-BEC1-54F96141BA5F}" presName="sibTrans" presStyleLbl="sibTrans2D1" presStyleIdx="3" presStyleCnt="4"/>
      <dgm:spPr/>
      <dgm:t>
        <a:bodyPr/>
        <a:lstStyle/>
        <a:p>
          <a:endParaRPr lang="ru-RU"/>
        </a:p>
      </dgm:t>
    </dgm:pt>
    <dgm:pt modelId="{2AE0B270-69BB-4841-9AC8-12A0AF2B6FF5}" type="pres">
      <dgm:prSet presAssocID="{D0CDC540-D59E-4510-BEC1-54F96141BA5F}" presName="spacerR" presStyleCnt="0"/>
      <dgm:spPr/>
      <dgm:t>
        <a:bodyPr/>
        <a:lstStyle/>
        <a:p>
          <a:endParaRPr lang="ru-RU"/>
        </a:p>
      </dgm:t>
    </dgm:pt>
    <dgm:pt modelId="{3085FC7A-8B34-4B45-8725-4D5202428DA9}" type="pres">
      <dgm:prSet presAssocID="{ECE72151-55BD-41B0-93EC-D4599FA68240}" presName="node" presStyleLbl="node1" presStyleIdx="4" presStyleCnt="5" custScaleX="194872" custScaleY="1948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8A0088-793E-4B64-9EA2-588C52704253}" type="presOf" srcId="{1CF45659-ACDF-481A-A049-247930671AAE}" destId="{0BDCE7F2-B79E-4076-80C4-A69C2F957BBD}" srcOrd="0" destOrd="0" presId="urn:microsoft.com/office/officeart/2005/8/layout/equation1"/>
    <dgm:cxn modelId="{2127D76A-1EEC-4CAE-879D-7D0272340C99}" srcId="{9EB0F9C2-71AF-4ABF-B491-938F5DD187B8}" destId="{38B270BE-6110-44B2-843D-291799A95A1F}" srcOrd="2" destOrd="0" parTransId="{8C280433-46D4-439C-AC11-00BFFBCC1B88}" sibTransId="{1CF45659-ACDF-481A-A049-247930671AAE}"/>
    <dgm:cxn modelId="{016DD928-B3E8-4F3B-8A00-767A06E5FAE0}" srcId="{9EB0F9C2-71AF-4ABF-B491-938F5DD187B8}" destId="{339A37D3-23C0-4314-9C01-B4925F7B43E7}" srcOrd="1" destOrd="0" parTransId="{50B56D05-D078-4B7C-9AF3-51917FD8596E}" sibTransId="{112BA6C6-DB4E-4638-8F6A-FE7E685858EE}"/>
    <dgm:cxn modelId="{724F4508-5627-4894-8961-D4003D5D0CD9}" type="presOf" srcId="{ECE72151-55BD-41B0-93EC-D4599FA68240}" destId="{3085FC7A-8B34-4B45-8725-4D5202428DA9}" srcOrd="0" destOrd="0" presId="urn:microsoft.com/office/officeart/2005/8/layout/equation1"/>
    <dgm:cxn modelId="{4C2D643A-54B2-4EF0-8B78-B3E2D322F0ED}" type="presOf" srcId="{B46C2C8B-DAD9-4992-BA7E-5D1CAA322003}" destId="{2373EA55-F713-48A2-A7CE-A0F3789826BA}" srcOrd="0" destOrd="0" presId="urn:microsoft.com/office/officeart/2005/8/layout/equation1"/>
    <dgm:cxn modelId="{7B7EA144-36F1-4D07-93E5-FFBF00B307A5}" srcId="{9EB0F9C2-71AF-4ABF-B491-938F5DD187B8}" destId="{ECE72151-55BD-41B0-93EC-D4599FA68240}" srcOrd="4" destOrd="0" parTransId="{74D114FC-A322-43B7-849D-763DDF59E441}" sibTransId="{9249611E-6D84-4C04-A312-ABA7B444E90C}"/>
    <dgm:cxn modelId="{253ECD95-4C8D-462B-A7B5-9E7C636188B7}" srcId="{9EB0F9C2-71AF-4ABF-B491-938F5DD187B8}" destId="{B77317AD-2487-4F0F-B4D6-87344D046330}" srcOrd="3" destOrd="0" parTransId="{707CA879-3862-4A0F-99DE-40CE72F601A7}" sibTransId="{D0CDC540-D59E-4510-BEC1-54F96141BA5F}"/>
    <dgm:cxn modelId="{8DDD6639-8059-4410-8CAC-B52A5154BD56}" type="presOf" srcId="{D0CDC540-D59E-4510-BEC1-54F96141BA5F}" destId="{7189AA80-E6E9-487F-87FD-37B4ACE4BF06}" srcOrd="0" destOrd="0" presId="urn:microsoft.com/office/officeart/2005/8/layout/equation1"/>
    <dgm:cxn modelId="{BC67669F-B209-41B4-BBA1-D9549C7B2598}" srcId="{9EB0F9C2-71AF-4ABF-B491-938F5DD187B8}" destId="{B46C2C8B-DAD9-4992-BA7E-5D1CAA322003}" srcOrd="0" destOrd="0" parTransId="{8E8E6CDC-5765-4BB3-B2C2-B619F9219413}" sibTransId="{64FB6DFD-BC1C-48E3-AE9A-92A3E71100DF}"/>
    <dgm:cxn modelId="{219FADE5-1D45-4623-89A0-E282D0647FE9}" type="presOf" srcId="{9EB0F9C2-71AF-4ABF-B491-938F5DD187B8}" destId="{C29247FF-3A99-433E-875F-846EF874C5F7}" srcOrd="0" destOrd="0" presId="urn:microsoft.com/office/officeart/2005/8/layout/equation1"/>
    <dgm:cxn modelId="{E50AFDFA-E19D-4F5C-9134-7ED9519B8308}" type="presOf" srcId="{B77317AD-2487-4F0F-B4D6-87344D046330}" destId="{6CE312FE-6F68-43ED-B462-B1171F23D5A6}" srcOrd="0" destOrd="0" presId="urn:microsoft.com/office/officeart/2005/8/layout/equation1"/>
    <dgm:cxn modelId="{DAE8B6DC-90AD-49C4-8536-54123EB17D2B}" type="presOf" srcId="{64FB6DFD-BC1C-48E3-AE9A-92A3E71100DF}" destId="{BD722F2F-680F-4CB0-9DAC-3B3DC9A7D392}" srcOrd="0" destOrd="0" presId="urn:microsoft.com/office/officeart/2005/8/layout/equation1"/>
    <dgm:cxn modelId="{C1C793AD-B6BE-4ADB-8525-6C6558D862AF}" type="presOf" srcId="{38B270BE-6110-44B2-843D-291799A95A1F}" destId="{D9428C90-748D-42B6-A205-0BF4AB9B68FE}" srcOrd="0" destOrd="0" presId="urn:microsoft.com/office/officeart/2005/8/layout/equation1"/>
    <dgm:cxn modelId="{66D5043C-3A12-4386-8574-1CE6B59593EF}" type="presOf" srcId="{112BA6C6-DB4E-4638-8F6A-FE7E685858EE}" destId="{4A02B69B-7366-4E9F-ADF1-CAA0D57D3F19}" srcOrd="0" destOrd="0" presId="urn:microsoft.com/office/officeart/2005/8/layout/equation1"/>
    <dgm:cxn modelId="{32EA32B7-A529-4D2B-A0C7-11A867C2527B}" type="presOf" srcId="{339A37D3-23C0-4314-9C01-B4925F7B43E7}" destId="{B523D4FB-4426-4CCF-946F-904069ACC732}" srcOrd="0" destOrd="0" presId="urn:microsoft.com/office/officeart/2005/8/layout/equation1"/>
    <dgm:cxn modelId="{078418EC-4B6F-406C-8C24-5B0BE00A62C6}" type="presParOf" srcId="{C29247FF-3A99-433E-875F-846EF874C5F7}" destId="{2373EA55-F713-48A2-A7CE-A0F3789826BA}" srcOrd="0" destOrd="0" presId="urn:microsoft.com/office/officeart/2005/8/layout/equation1"/>
    <dgm:cxn modelId="{B43C4E7C-7E08-4B26-9554-3C00C1339FFB}" type="presParOf" srcId="{C29247FF-3A99-433E-875F-846EF874C5F7}" destId="{06133F2A-1D0D-46F7-97B0-F173C95B2E30}" srcOrd="1" destOrd="0" presId="urn:microsoft.com/office/officeart/2005/8/layout/equation1"/>
    <dgm:cxn modelId="{AE02693F-B68D-443B-8072-66A7C58FEF70}" type="presParOf" srcId="{C29247FF-3A99-433E-875F-846EF874C5F7}" destId="{BD722F2F-680F-4CB0-9DAC-3B3DC9A7D392}" srcOrd="2" destOrd="0" presId="urn:microsoft.com/office/officeart/2005/8/layout/equation1"/>
    <dgm:cxn modelId="{4F602763-DC14-4598-80A9-7064C5643F86}" type="presParOf" srcId="{C29247FF-3A99-433E-875F-846EF874C5F7}" destId="{142C7D47-68C7-44E6-88CB-E27D7D6C0F24}" srcOrd="3" destOrd="0" presId="urn:microsoft.com/office/officeart/2005/8/layout/equation1"/>
    <dgm:cxn modelId="{1C0EB4DD-1336-48AB-9BB2-01A281251E36}" type="presParOf" srcId="{C29247FF-3A99-433E-875F-846EF874C5F7}" destId="{B523D4FB-4426-4CCF-946F-904069ACC732}" srcOrd="4" destOrd="0" presId="urn:microsoft.com/office/officeart/2005/8/layout/equation1"/>
    <dgm:cxn modelId="{A96C8E5A-AE92-4230-A529-126B70A4AFB6}" type="presParOf" srcId="{C29247FF-3A99-433E-875F-846EF874C5F7}" destId="{13D7672B-9270-4A35-B30E-169CB129103D}" srcOrd="5" destOrd="0" presId="urn:microsoft.com/office/officeart/2005/8/layout/equation1"/>
    <dgm:cxn modelId="{64CFF505-A53E-42EB-AAC5-FF7B070DA66A}" type="presParOf" srcId="{C29247FF-3A99-433E-875F-846EF874C5F7}" destId="{4A02B69B-7366-4E9F-ADF1-CAA0D57D3F19}" srcOrd="6" destOrd="0" presId="urn:microsoft.com/office/officeart/2005/8/layout/equation1"/>
    <dgm:cxn modelId="{023E61CF-A712-4F73-AC11-9733881B10F2}" type="presParOf" srcId="{C29247FF-3A99-433E-875F-846EF874C5F7}" destId="{06DD35E9-AED1-4E28-ADD3-2CD27653058A}" srcOrd="7" destOrd="0" presId="urn:microsoft.com/office/officeart/2005/8/layout/equation1"/>
    <dgm:cxn modelId="{D7D68446-B480-4770-BA3C-008BABCDA40C}" type="presParOf" srcId="{C29247FF-3A99-433E-875F-846EF874C5F7}" destId="{D9428C90-748D-42B6-A205-0BF4AB9B68FE}" srcOrd="8" destOrd="0" presId="urn:microsoft.com/office/officeart/2005/8/layout/equation1"/>
    <dgm:cxn modelId="{E431227C-A32F-44B0-9A90-B1FB9A4DEB77}" type="presParOf" srcId="{C29247FF-3A99-433E-875F-846EF874C5F7}" destId="{847994B4-7606-4C87-BC41-E9ED94075180}" srcOrd="9" destOrd="0" presId="urn:microsoft.com/office/officeart/2005/8/layout/equation1"/>
    <dgm:cxn modelId="{F215554D-F794-4315-B856-5E9A304EA469}" type="presParOf" srcId="{C29247FF-3A99-433E-875F-846EF874C5F7}" destId="{0BDCE7F2-B79E-4076-80C4-A69C2F957BBD}" srcOrd="10" destOrd="0" presId="urn:microsoft.com/office/officeart/2005/8/layout/equation1"/>
    <dgm:cxn modelId="{E5B317A7-0D08-4ECA-94A7-B7EBF99E3F3F}" type="presParOf" srcId="{C29247FF-3A99-433E-875F-846EF874C5F7}" destId="{AD8F704D-BCBB-46EE-8EF4-3A6B58ABD808}" srcOrd="11" destOrd="0" presId="urn:microsoft.com/office/officeart/2005/8/layout/equation1"/>
    <dgm:cxn modelId="{E17AC1E4-FCDF-4DBD-94C1-2C5D8784040E}" type="presParOf" srcId="{C29247FF-3A99-433E-875F-846EF874C5F7}" destId="{6CE312FE-6F68-43ED-B462-B1171F23D5A6}" srcOrd="12" destOrd="0" presId="urn:microsoft.com/office/officeart/2005/8/layout/equation1"/>
    <dgm:cxn modelId="{A45F5B79-7421-43A6-A0BD-F7FB5D3F454C}" type="presParOf" srcId="{C29247FF-3A99-433E-875F-846EF874C5F7}" destId="{FB3978BA-77D8-4CB8-85FA-17EC3ED98854}" srcOrd="13" destOrd="0" presId="urn:microsoft.com/office/officeart/2005/8/layout/equation1"/>
    <dgm:cxn modelId="{C77A1491-8A41-470E-99E3-14B79E0F5A86}" type="presParOf" srcId="{C29247FF-3A99-433E-875F-846EF874C5F7}" destId="{7189AA80-E6E9-487F-87FD-37B4ACE4BF06}" srcOrd="14" destOrd="0" presId="urn:microsoft.com/office/officeart/2005/8/layout/equation1"/>
    <dgm:cxn modelId="{06F35BD9-B5BE-433C-A03B-E17AA195F484}" type="presParOf" srcId="{C29247FF-3A99-433E-875F-846EF874C5F7}" destId="{2AE0B270-69BB-4841-9AC8-12A0AF2B6FF5}" srcOrd="15" destOrd="0" presId="urn:microsoft.com/office/officeart/2005/8/layout/equation1"/>
    <dgm:cxn modelId="{02452490-2A6C-4B69-8F20-577FBDCC8A5B}" type="presParOf" srcId="{C29247FF-3A99-433E-875F-846EF874C5F7}" destId="{3085FC7A-8B34-4B45-8725-4D5202428DA9}" srcOrd="16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EB0F9C2-71AF-4ABF-B491-938F5DD187B8}" type="doc">
      <dgm:prSet loTypeId="urn:microsoft.com/office/officeart/2005/8/layout/equation1" loCatId="process" qsTypeId="urn:microsoft.com/office/officeart/2005/8/quickstyle/simple2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B46C2C8B-DAD9-4992-BA7E-5D1CAA322003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240</a:t>
          </a:r>
        </a:p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литров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E8E6CDC-5765-4BB3-B2C2-B619F9219413}" type="parTrans" cxnId="{BC67669F-B209-41B4-BBA1-D9549C7B2598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4FB6DFD-BC1C-48E3-AE9A-92A3E71100DF}" type="sibTrans" cxnId="{BC67669F-B209-41B4-BBA1-D9549C7B2598}">
      <dgm:prSet custT="1"/>
      <dgm:spPr/>
      <dgm:t>
        <a:bodyPr/>
        <a:lstStyle/>
        <a:p>
          <a:endParaRPr lang="ru-RU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39A37D3-23C0-4314-9C01-B4925F7B43E7}">
      <dgm:prSet phldrT="[Текст]" custT="1"/>
      <dgm:spPr>
        <a:solidFill>
          <a:srgbClr val="00B050">
            <a:alpha val="80000"/>
          </a:srgbClr>
        </a:solidFill>
      </dgm:spPr>
      <dgm:t>
        <a:bodyPr/>
        <a:lstStyle/>
        <a:p>
          <a:r>
            <a:rPr lang="ru-RU" sz="40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20%</a:t>
          </a:r>
          <a:endParaRPr lang="ru-RU" sz="4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0B56D05-D078-4B7C-9AF3-51917FD8596E}" type="parTrans" cxnId="{016DD928-B3E8-4F3B-8A00-767A06E5FAE0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12BA6C6-DB4E-4638-8F6A-FE7E685858EE}" type="sibTrans" cxnId="{016DD928-B3E8-4F3B-8A00-767A06E5FAE0}">
      <dgm:prSet custT="1"/>
      <dgm:spPr/>
      <dgm:t>
        <a:bodyPr/>
        <a:lstStyle/>
        <a:p>
          <a:endParaRPr lang="ru-RU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8B270BE-6110-44B2-843D-291799A95A1F}">
      <dgm:prSet custT="1"/>
      <dgm:spPr/>
      <dgm:t>
        <a:bodyPr/>
        <a:lstStyle/>
        <a:p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50 литров</a:t>
          </a:r>
          <a:endParaRPr lang="ru-RU" sz="4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C280433-46D4-439C-AC11-00BFFBCC1B88}" type="parTrans" cxnId="{2127D76A-1EEC-4CAE-879D-7D0272340C99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CF45659-ACDF-481A-A049-247930671AAE}" type="sibTrans" cxnId="{2127D76A-1EEC-4CAE-879D-7D0272340C99}">
      <dgm:prSet custT="1"/>
      <dgm:spPr/>
      <dgm:t>
        <a:bodyPr/>
        <a:lstStyle/>
        <a:p>
          <a:endParaRPr lang="ru-RU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77317AD-2487-4F0F-B4D6-87344D046330}">
      <dgm:prSet custT="1"/>
      <dgm:spPr/>
      <dgm:t>
        <a:bodyPr/>
        <a:lstStyle/>
        <a:p>
          <a:r>
            <a: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 руб./л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07CA879-3862-4A0F-99DE-40CE72F601A7}" type="parTrans" cxnId="{253ECD95-4C8D-462B-A7B5-9E7C636188B7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0CDC540-D59E-4510-BEC1-54F96141BA5F}" type="sibTrans" cxnId="{253ECD95-4C8D-462B-A7B5-9E7C636188B7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CE72151-55BD-41B0-93EC-D4599FA68240}">
      <dgm:prSet custT="1"/>
      <dgm:spPr/>
      <dgm:t>
        <a:bodyPr/>
        <a:lstStyle/>
        <a:p>
          <a:r>
            <a:rPr lang="ru-RU" sz="4000" b="1" dirty="0" smtClean="0"/>
            <a:t>250 млн. руб.</a:t>
          </a:r>
          <a:endParaRPr lang="ru-RU" sz="4000" b="1" dirty="0"/>
        </a:p>
      </dgm:t>
    </dgm:pt>
    <dgm:pt modelId="{74D114FC-A322-43B7-849D-763DDF59E441}" type="parTrans" cxnId="{7B7EA144-36F1-4D07-93E5-FFBF00B307A5}">
      <dgm:prSet/>
      <dgm:spPr/>
      <dgm:t>
        <a:bodyPr/>
        <a:lstStyle/>
        <a:p>
          <a:endParaRPr lang="ru-RU"/>
        </a:p>
      </dgm:t>
    </dgm:pt>
    <dgm:pt modelId="{9249611E-6D84-4C04-A312-ABA7B444E90C}" type="sibTrans" cxnId="{7B7EA144-36F1-4D07-93E5-FFBF00B307A5}">
      <dgm:prSet/>
      <dgm:spPr/>
      <dgm:t>
        <a:bodyPr/>
        <a:lstStyle/>
        <a:p>
          <a:endParaRPr lang="ru-RU"/>
        </a:p>
      </dgm:t>
    </dgm:pt>
    <dgm:pt modelId="{C29247FF-3A99-433E-875F-846EF874C5F7}" type="pres">
      <dgm:prSet presAssocID="{9EB0F9C2-71AF-4ABF-B491-938F5DD187B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73EA55-F713-48A2-A7CE-A0F3789826BA}" type="pres">
      <dgm:prSet presAssocID="{B46C2C8B-DAD9-4992-BA7E-5D1CAA322003}" presName="node" presStyleLbl="node1" presStyleIdx="0" presStyleCnt="5" custScaleX="259375" custScaleY="259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133F2A-1D0D-46F7-97B0-F173C95B2E30}" type="pres">
      <dgm:prSet presAssocID="{64FB6DFD-BC1C-48E3-AE9A-92A3E71100DF}" presName="spacerL" presStyleCnt="0"/>
      <dgm:spPr/>
      <dgm:t>
        <a:bodyPr/>
        <a:lstStyle/>
        <a:p>
          <a:endParaRPr lang="ru-RU"/>
        </a:p>
      </dgm:t>
    </dgm:pt>
    <dgm:pt modelId="{BD722F2F-680F-4CB0-9DAC-3B3DC9A7D392}" type="pres">
      <dgm:prSet presAssocID="{64FB6DFD-BC1C-48E3-AE9A-92A3E71100DF}" presName="sibTrans" presStyleLbl="sibTrans2D1" presStyleIdx="0" presStyleCnt="4"/>
      <dgm:spPr>
        <a:prstGeom prst="mathMultiply">
          <a:avLst/>
        </a:prstGeom>
      </dgm:spPr>
      <dgm:t>
        <a:bodyPr/>
        <a:lstStyle/>
        <a:p>
          <a:endParaRPr lang="ru-RU"/>
        </a:p>
      </dgm:t>
    </dgm:pt>
    <dgm:pt modelId="{142C7D47-68C7-44E6-88CB-E27D7D6C0F24}" type="pres">
      <dgm:prSet presAssocID="{64FB6DFD-BC1C-48E3-AE9A-92A3E71100DF}" presName="spacerR" presStyleCnt="0"/>
      <dgm:spPr/>
      <dgm:t>
        <a:bodyPr/>
        <a:lstStyle/>
        <a:p>
          <a:endParaRPr lang="ru-RU"/>
        </a:p>
      </dgm:t>
    </dgm:pt>
    <dgm:pt modelId="{B523D4FB-4426-4CCF-946F-904069ACC732}" type="pres">
      <dgm:prSet presAssocID="{339A37D3-23C0-4314-9C01-B4925F7B43E7}" presName="node" presStyleLbl="node1" presStyleIdx="1" presStyleCnt="5" custScaleX="259375" custScaleY="259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D7672B-9270-4A35-B30E-169CB129103D}" type="pres">
      <dgm:prSet presAssocID="{112BA6C6-DB4E-4638-8F6A-FE7E685858EE}" presName="spacerL" presStyleCnt="0"/>
      <dgm:spPr/>
      <dgm:t>
        <a:bodyPr/>
        <a:lstStyle/>
        <a:p>
          <a:endParaRPr lang="ru-RU"/>
        </a:p>
      </dgm:t>
    </dgm:pt>
    <dgm:pt modelId="{4A02B69B-7366-4E9F-ADF1-CAA0D57D3F19}" type="pres">
      <dgm:prSet presAssocID="{112BA6C6-DB4E-4638-8F6A-FE7E685858EE}" presName="sibTrans" presStyleLbl="sibTrans2D1" presStyleIdx="1" presStyleCnt="4"/>
      <dgm:spPr>
        <a:prstGeom prst="mathEqual">
          <a:avLst/>
        </a:prstGeom>
      </dgm:spPr>
      <dgm:t>
        <a:bodyPr/>
        <a:lstStyle/>
        <a:p>
          <a:endParaRPr lang="ru-RU"/>
        </a:p>
      </dgm:t>
    </dgm:pt>
    <dgm:pt modelId="{06DD35E9-AED1-4E28-ADD3-2CD27653058A}" type="pres">
      <dgm:prSet presAssocID="{112BA6C6-DB4E-4638-8F6A-FE7E685858EE}" presName="spacerR" presStyleCnt="0"/>
      <dgm:spPr/>
      <dgm:t>
        <a:bodyPr/>
        <a:lstStyle/>
        <a:p>
          <a:endParaRPr lang="ru-RU"/>
        </a:p>
      </dgm:t>
    </dgm:pt>
    <dgm:pt modelId="{D9428C90-748D-42B6-A205-0BF4AB9B68FE}" type="pres">
      <dgm:prSet presAssocID="{38B270BE-6110-44B2-843D-291799A95A1F}" presName="node" presStyleLbl="node1" presStyleIdx="2" presStyleCnt="5" custScaleX="259375" custScaleY="259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7994B4-7606-4C87-BC41-E9ED94075180}" type="pres">
      <dgm:prSet presAssocID="{1CF45659-ACDF-481A-A049-247930671AAE}" presName="spacerL" presStyleCnt="0"/>
      <dgm:spPr/>
      <dgm:t>
        <a:bodyPr/>
        <a:lstStyle/>
        <a:p>
          <a:endParaRPr lang="ru-RU"/>
        </a:p>
      </dgm:t>
    </dgm:pt>
    <dgm:pt modelId="{0BDCE7F2-B79E-4076-80C4-A69C2F957BBD}" type="pres">
      <dgm:prSet presAssocID="{1CF45659-ACDF-481A-A049-247930671AAE}" presName="sibTrans" presStyleLbl="sibTrans2D1" presStyleIdx="2" presStyleCnt="4"/>
      <dgm:spPr>
        <a:prstGeom prst="mathMultiply">
          <a:avLst/>
        </a:prstGeom>
      </dgm:spPr>
      <dgm:t>
        <a:bodyPr/>
        <a:lstStyle/>
        <a:p>
          <a:endParaRPr lang="ru-RU"/>
        </a:p>
      </dgm:t>
    </dgm:pt>
    <dgm:pt modelId="{AD8F704D-BCBB-46EE-8EF4-3A6B58ABD808}" type="pres">
      <dgm:prSet presAssocID="{1CF45659-ACDF-481A-A049-247930671AAE}" presName="spacerR" presStyleCnt="0"/>
      <dgm:spPr/>
      <dgm:t>
        <a:bodyPr/>
        <a:lstStyle/>
        <a:p>
          <a:endParaRPr lang="ru-RU"/>
        </a:p>
      </dgm:t>
    </dgm:pt>
    <dgm:pt modelId="{6CE312FE-6F68-43ED-B462-B1171F23D5A6}" type="pres">
      <dgm:prSet presAssocID="{B77317AD-2487-4F0F-B4D6-87344D046330}" presName="node" presStyleLbl="node1" presStyleIdx="3" presStyleCnt="5" custScaleX="259375" custScaleY="259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978BA-77D8-4CB8-85FA-17EC3ED98854}" type="pres">
      <dgm:prSet presAssocID="{D0CDC540-D59E-4510-BEC1-54F96141BA5F}" presName="spacerL" presStyleCnt="0"/>
      <dgm:spPr/>
      <dgm:t>
        <a:bodyPr/>
        <a:lstStyle/>
        <a:p>
          <a:endParaRPr lang="ru-RU"/>
        </a:p>
      </dgm:t>
    </dgm:pt>
    <dgm:pt modelId="{7189AA80-E6E9-487F-87FD-37B4ACE4BF06}" type="pres">
      <dgm:prSet presAssocID="{D0CDC540-D59E-4510-BEC1-54F96141BA5F}" presName="sibTrans" presStyleLbl="sibTrans2D1" presStyleIdx="3" presStyleCnt="4"/>
      <dgm:spPr/>
      <dgm:t>
        <a:bodyPr/>
        <a:lstStyle/>
        <a:p>
          <a:endParaRPr lang="ru-RU"/>
        </a:p>
      </dgm:t>
    </dgm:pt>
    <dgm:pt modelId="{2AE0B270-69BB-4841-9AC8-12A0AF2B6FF5}" type="pres">
      <dgm:prSet presAssocID="{D0CDC540-D59E-4510-BEC1-54F96141BA5F}" presName="spacerR" presStyleCnt="0"/>
      <dgm:spPr/>
      <dgm:t>
        <a:bodyPr/>
        <a:lstStyle/>
        <a:p>
          <a:endParaRPr lang="ru-RU"/>
        </a:p>
      </dgm:t>
    </dgm:pt>
    <dgm:pt modelId="{3085FC7A-8B34-4B45-8725-4D5202428DA9}" type="pres">
      <dgm:prSet presAssocID="{ECE72151-55BD-41B0-93EC-D4599FA68240}" presName="node" presStyleLbl="node1" presStyleIdx="4" presStyleCnt="5" custScaleX="259375" custScaleY="259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007F8C-31D6-4B48-AB37-E6C9A78F4994}" type="presOf" srcId="{ECE72151-55BD-41B0-93EC-D4599FA68240}" destId="{3085FC7A-8B34-4B45-8725-4D5202428DA9}" srcOrd="0" destOrd="0" presId="urn:microsoft.com/office/officeart/2005/8/layout/equation1"/>
    <dgm:cxn modelId="{CDDAF191-3496-498D-BB9F-EA12A8C3CAE2}" type="presOf" srcId="{112BA6C6-DB4E-4638-8F6A-FE7E685858EE}" destId="{4A02B69B-7366-4E9F-ADF1-CAA0D57D3F19}" srcOrd="0" destOrd="0" presId="urn:microsoft.com/office/officeart/2005/8/layout/equation1"/>
    <dgm:cxn modelId="{2127D76A-1EEC-4CAE-879D-7D0272340C99}" srcId="{9EB0F9C2-71AF-4ABF-B491-938F5DD187B8}" destId="{38B270BE-6110-44B2-843D-291799A95A1F}" srcOrd="2" destOrd="0" parTransId="{8C280433-46D4-439C-AC11-00BFFBCC1B88}" sibTransId="{1CF45659-ACDF-481A-A049-247930671AAE}"/>
    <dgm:cxn modelId="{D8E42DEA-C9E6-400F-B77F-05C7903BC81F}" type="presOf" srcId="{9EB0F9C2-71AF-4ABF-B491-938F5DD187B8}" destId="{C29247FF-3A99-433E-875F-846EF874C5F7}" srcOrd="0" destOrd="0" presId="urn:microsoft.com/office/officeart/2005/8/layout/equation1"/>
    <dgm:cxn modelId="{016DD928-B3E8-4F3B-8A00-767A06E5FAE0}" srcId="{9EB0F9C2-71AF-4ABF-B491-938F5DD187B8}" destId="{339A37D3-23C0-4314-9C01-B4925F7B43E7}" srcOrd="1" destOrd="0" parTransId="{50B56D05-D078-4B7C-9AF3-51917FD8596E}" sibTransId="{112BA6C6-DB4E-4638-8F6A-FE7E685858EE}"/>
    <dgm:cxn modelId="{73F3A845-BDEB-4AFB-B1F5-761A043D493E}" type="presOf" srcId="{B46C2C8B-DAD9-4992-BA7E-5D1CAA322003}" destId="{2373EA55-F713-48A2-A7CE-A0F3789826BA}" srcOrd="0" destOrd="0" presId="urn:microsoft.com/office/officeart/2005/8/layout/equation1"/>
    <dgm:cxn modelId="{F14A94E5-2BB7-40A6-B6A3-CAF26A649665}" type="presOf" srcId="{339A37D3-23C0-4314-9C01-B4925F7B43E7}" destId="{B523D4FB-4426-4CCF-946F-904069ACC732}" srcOrd="0" destOrd="0" presId="urn:microsoft.com/office/officeart/2005/8/layout/equation1"/>
    <dgm:cxn modelId="{7B7EA144-36F1-4D07-93E5-FFBF00B307A5}" srcId="{9EB0F9C2-71AF-4ABF-B491-938F5DD187B8}" destId="{ECE72151-55BD-41B0-93EC-D4599FA68240}" srcOrd="4" destOrd="0" parTransId="{74D114FC-A322-43B7-849D-763DDF59E441}" sibTransId="{9249611E-6D84-4C04-A312-ABA7B444E90C}"/>
    <dgm:cxn modelId="{6EF6B011-E4CB-4E96-BF53-2E4C4B74B250}" type="presOf" srcId="{B77317AD-2487-4F0F-B4D6-87344D046330}" destId="{6CE312FE-6F68-43ED-B462-B1171F23D5A6}" srcOrd="0" destOrd="0" presId="urn:microsoft.com/office/officeart/2005/8/layout/equation1"/>
    <dgm:cxn modelId="{DDD2925B-29C9-43F0-865F-4A147DC0ECA7}" type="presOf" srcId="{64FB6DFD-BC1C-48E3-AE9A-92A3E71100DF}" destId="{BD722F2F-680F-4CB0-9DAC-3B3DC9A7D392}" srcOrd="0" destOrd="0" presId="urn:microsoft.com/office/officeart/2005/8/layout/equation1"/>
    <dgm:cxn modelId="{DB72C8F5-203C-40B0-BF48-FE1DED92A96E}" type="presOf" srcId="{D0CDC540-D59E-4510-BEC1-54F96141BA5F}" destId="{7189AA80-E6E9-487F-87FD-37B4ACE4BF06}" srcOrd="0" destOrd="0" presId="urn:microsoft.com/office/officeart/2005/8/layout/equation1"/>
    <dgm:cxn modelId="{253ECD95-4C8D-462B-A7B5-9E7C636188B7}" srcId="{9EB0F9C2-71AF-4ABF-B491-938F5DD187B8}" destId="{B77317AD-2487-4F0F-B4D6-87344D046330}" srcOrd="3" destOrd="0" parTransId="{707CA879-3862-4A0F-99DE-40CE72F601A7}" sibTransId="{D0CDC540-D59E-4510-BEC1-54F96141BA5F}"/>
    <dgm:cxn modelId="{BC67669F-B209-41B4-BBA1-D9549C7B2598}" srcId="{9EB0F9C2-71AF-4ABF-B491-938F5DD187B8}" destId="{B46C2C8B-DAD9-4992-BA7E-5D1CAA322003}" srcOrd="0" destOrd="0" parTransId="{8E8E6CDC-5765-4BB3-B2C2-B619F9219413}" sibTransId="{64FB6DFD-BC1C-48E3-AE9A-92A3E71100DF}"/>
    <dgm:cxn modelId="{CD7344EB-4BD2-4C08-8934-71AC5AE4BD5A}" type="presOf" srcId="{1CF45659-ACDF-481A-A049-247930671AAE}" destId="{0BDCE7F2-B79E-4076-80C4-A69C2F957BBD}" srcOrd="0" destOrd="0" presId="urn:microsoft.com/office/officeart/2005/8/layout/equation1"/>
    <dgm:cxn modelId="{300EB362-708D-4A86-8F8A-70E0234FA167}" type="presOf" srcId="{38B270BE-6110-44B2-843D-291799A95A1F}" destId="{D9428C90-748D-42B6-A205-0BF4AB9B68FE}" srcOrd="0" destOrd="0" presId="urn:microsoft.com/office/officeart/2005/8/layout/equation1"/>
    <dgm:cxn modelId="{115EE9F5-CEC4-44D6-9EAA-1BDE0BA03474}" type="presParOf" srcId="{C29247FF-3A99-433E-875F-846EF874C5F7}" destId="{2373EA55-F713-48A2-A7CE-A0F3789826BA}" srcOrd="0" destOrd="0" presId="urn:microsoft.com/office/officeart/2005/8/layout/equation1"/>
    <dgm:cxn modelId="{B865F656-A272-46DA-B89F-E2EF926C3CB0}" type="presParOf" srcId="{C29247FF-3A99-433E-875F-846EF874C5F7}" destId="{06133F2A-1D0D-46F7-97B0-F173C95B2E30}" srcOrd="1" destOrd="0" presId="urn:microsoft.com/office/officeart/2005/8/layout/equation1"/>
    <dgm:cxn modelId="{B48D5ED9-8B32-4012-AA71-8D3E6930757F}" type="presParOf" srcId="{C29247FF-3A99-433E-875F-846EF874C5F7}" destId="{BD722F2F-680F-4CB0-9DAC-3B3DC9A7D392}" srcOrd="2" destOrd="0" presId="urn:microsoft.com/office/officeart/2005/8/layout/equation1"/>
    <dgm:cxn modelId="{1661AEAC-64F1-4286-8E9D-A922BF7EA599}" type="presParOf" srcId="{C29247FF-3A99-433E-875F-846EF874C5F7}" destId="{142C7D47-68C7-44E6-88CB-E27D7D6C0F24}" srcOrd="3" destOrd="0" presId="urn:microsoft.com/office/officeart/2005/8/layout/equation1"/>
    <dgm:cxn modelId="{DF272BED-51A5-4673-877F-2CD2387B6F84}" type="presParOf" srcId="{C29247FF-3A99-433E-875F-846EF874C5F7}" destId="{B523D4FB-4426-4CCF-946F-904069ACC732}" srcOrd="4" destOrd="0" presId="urn:microsoft.com/office/officeart/2005/8/layout/equation1"/>
    <dgm:cxn modelId="{B5B2039B-493F-4822-AE5C-59017BB2D765}" type="presParOf" srcId="{C29247FF-3A99-433E-875F-846EF874C5F7}" destId="{13D7672B-9270-4A35-B30E-169CB129103D}" srcOrd="5" destOrd="0" presId="urn:microsoft.com/office/officeart/2005/8/layout/equation1"/>
    <dgm:cxn modelId="{82AB37DF-9193-4562-90EC-78FECECA7273}" type="presParOf" srcId="{C29247FF-3A99-433E-875F-846EF874C5F7}" destId="{4A02B69B-7366-4E9F-ADF1-CAA0D57D3F19}" srcOrd="6" destOrd="0" presId="urn:microsoft.com/office/officeart/2005/8/layout/equation1"/>
    <dgm:cxn modelId="{3D07AB53-FFD9-41FB-89A7-40977F692A03}" type="presParOf" srcId="{C29247FF-3A99-433E-875F-846EF874C5F7}" destId="{06DD35E9-AED1-4E28-ADD3-2CD27653058A}" srcOrd="7" destOrd="0" presId="urn:microsoft.com/office/officeart/2005/8/layout/equation1"/>
    <dgm:cxn modelId="{22BBD582-1269-4FA0-9D2E-F8EE63C7A706}" type="presParOf" srcId="{C29247FF-3A99-433E-875F-846EF874C5F7}" destId="{D9428C90-748D-42B6-A205-0BF4AB9B68FE}" srcOrd="8" destOrd="0" presId="urn:microsoft.com/office/officeart/2005/8/layout/equation1"/>
    <dgm:cxn modelId="{3E8FB37D-DF9B-46E4-804B-46E450111C6C}" type="presParOf" srcId="{C29247FF-3A99-433E-875F-846EF874C5F7}" destId="{847994B4-7606-4C87-BC41-E9ED94075180}" srcOrd="9" destOrd="0" presId="urn:microsoft.com/office/officeart/2005/8/layout/equation1"/>
    <dgm:cxn modelId="{B1BB94E7-28DA-45A6-92D8-D359804FED22}" type="presParOf" srcId="{C29247FF-3A99-433E-875F-846EF874C5F7}" destId="{0BDCE7F2-B79E-4076-80C4-A69C2F957BBD}" srcOrd="10" destOrd="0" presId="urn:microsoft.com/office/officeart/2005/8/layout/equation1"/>
    <dgm:cxn modelId="{B05ACFC2-CD4B-4FF0-A4A3-E011700E4E1A}" type="presParOf" srcId="{C29247FF-3A99-433E-875F-846EF874C5F7}" destId="{AD8F704D-BCBB-46EE-8EF4-3A6B58ABD808}" srcOrd="11" destOrd="0" presId="urn:microsoft.com/office/officeart/2005/8/layout/equation1"/>
    <dgm:cxn modelId="{7CF32F21-F549-46EE-86A7-E2FCA5CE0418}" type="presParOf" srcId="{C29247FF-3A99-433E-875F-846EF874C5F7}" destId="{6CE312FE-6F68-43ED-B462-B1171F23D5A6}" srcOrd="12" destOrd="0" presId="urn:microsoft.com/office/officeart/2005/8/layout/equation1"/>
    <dgm:cxn modelId="{3FDC4BCC-C608-4DE2-A5A6-D04FFD50D4E4}" type="presParOf" srcId="{C29247FF-3A99-433E-875F-846EF874C5F7}" destId="{FB3978BA-77D8-4CB8-85FA-17EC3ED98854}" srcOrd="13" destOrd="0" presId="urn:microsoft.com/office/officeart/2005/8/layout/equation1"/>
    <dgm:cxn modelId="{71E31055-FB0F-454C-BD38-A8B7F3CEB89E}" type="presParOf" srcId="{C29247FF-3A99-433E-875F-846EF874C5F7}" destId="{7189AA80-E6E9-487F-87FD-37B4ACE4BF06}" srcOrd="14" destOrd="0" presId="urn:microsoft.com/office/officeart/2005/8/layout/equation1"/>
    <dgm:cxn modelId="{2C167250-A41A-470A-BFFE-92D3B24BE9AF}" type="presParOf" srcId="{C29247FF-3A99-433E-875F-846EF874C5F7}" destId="{2AE0B270-69BB-4841-9AC8-12A0AF2B6FF5}" srcOrd="15" destOrd="0" presId="urn:microsoft.com/office/officeart/2005/8/layout/equation1"/>
    <dgm:cxn modelId="{1489521E-D518-48ED-BC9D-702314046608}" type="presParOf" srcId="{C29247FF-3A99-433E-875F-846EF874C5F7}" destId="{3085FC7A-8B34-4B45-8725-4D5202428DA9}" srcOrd="16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vList2" loCatId="list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982971C9-16F7-41F3-B034-F27233B3AF13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5400" b="1" dirty="0" smtClean="0">
              <a:solidFill>
                <a:schemeClr val="bg1"/>
              </a:solidFill>
            </a:rPr>
            <a:t>Кризис 2008 - спрос не сократился</a:t>
          </a:r>
          <a:endParaRPr lang="ru-RU" sz="5400" b="1" dirty="0">
            <a:solidFill>
              <a:schemeClr val="bg1"/>
            </a:solidFill>
          </a:endParaRPr>
        </a:p>
      </dgm:t>
    </dgm:pt>
    <dgm:pt modelId="{53AD7BA7-DE65-409D-81E9-D915119B5E4B}" type="parTrans" cxnId="{024EEC63-7E3A-4F73-A077-F7BC6E551F4C}">
      <dgm:prSet/>
      <dgm:spPr/>
      <dgm:t>
        <a:bodyPr/>
        <a:lstStyle/>
        <a:p>
          <a:endParaRPr lang="ru-RU" sz="5400" b="1"/>
        </a:p>
      </dgm:t>
    </dgm:pt>
    <dgm:pt modelId="{5C59783B-658F-403F-9999-38E6C0249FFE}" type="sibTrans" cxnId="{024EEC63-7E3A-4F73-A077-F7BC6E551F4C}">
      <dgm:prSet custT="1"/>
      <dgm:spPr/>
      <dgm:t>
        <a:bodyPr/>
        <a:lstStyle/>
        <a:p>
          <a:endParaRPr lang="ru-RU" sz="5400" b="1"/>
        </a:p>
      </dgm:t>
    </dgm:pt>
    <dgm:pt modelId="{7697B9DE-FFA0-412D-AF51-33B961AB6113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5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Кризис 1998 - спрос не сократился</a:t>
          </a: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5400" b="1"/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5400" b="1"/>
        </a:p>
      </dgm:t>
    </dgm:pt>
    <dgm:pt modelId="{F6FE0F8F-DF04-462A-8FA0-FF5EF58B0D7A}" type="pres">
      <dgm:prSet presAssocID="{A4BA1B27-847E-424E-B340-45F857D129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234BC4-B7FA-4EEE-954B-CE8C63A23224}" type="pres">
      <dgm:prSet presAssocID="{7697B9DE-FFA0-412D-AF51-33B961AB611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9068A8-1B8A-4AB0-BDD5-969DBA0C47B7}" type="pres">
      <dgm:prSet presAssocID="{4F42FCFF-E944-4408-9DBD-7DA1547BE899}" presName="spacer" presStyleCnt="0"/>
      <dgm:spPr/>
    </dgm:pt>
    <dgm:pt modelId="{84044AED-195D-4EA5-BD53-0F1F955019D8}" type="pres">
      <dgm:prSet presAssocID="{982971C9-16F7-41F3-B034-F27233B3AF1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78AA07-6C44-470A-81D7-1CC1405F8C35}" type="presOf" srcId="{982971C9-16F7-41F3-B034-F27233B3AF13}" destId="{84044AED-195D-4EA5-BD53-0F1F955019D8}" srcOrd="0" destOrd="0" presId="urn:microsoft.com/office/officeart/2005/8/layout/vList2"/>
    <dgm:cxn modelId="{7C356BE9-1D07-4722-89CD-A0CE1A5A4457}" type="presOf" srcId="{A4BA1B27-847E-424E-B340-45F857D129DA}" destId="{F6FE0F8F-DF04-462A-8FA0-FF5EF58B0D7A}" srcOrd="0" destOrd="0" presId="urn:microsoft.com/office/officeart/2005/8/layout/vList2"/>
    <dgm:cxn modelId="{9A359D7B-895F-4E3D-A32E-322591F97594}" type="presOf" srcId="{7697B9DE-FFA0-412D-AF51-33B961AB6113}" destId="{70234BC4-B7FA-4EEE-954B-CE8C63A23224}" srcOrd="0" destOrd="0" presId="urn:microsoft.com/office/officeart/2005/8/layout/vList2"/>
    <dgm:cxn modelId="{024EEC63-7E3A-4F73-A077-F7BC6E551F4C}" srcId="{A4BA1B27-847E-424E-B340-45F857D129DA}" destId="{982971C9-16F7-41F3-B034-F27233B3AF13}" srcOrd="1" destOrd="0" parTransId="{53AD7BA7-DE65-409D-81E9-D915119B5E4B}" sibTransId="{5C59783B-658F-403F-9999-38E6C0249FFE}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357F6545-8444-415E-BCE9-5CB56926BE71}" type="presParOf" srcId="{F6FE0F8F-DF04-462A-8FA0-FF5EF58B0D7A}" destId="{70234BC4-B7FA-4EEE-954B-CE8C63A23224}" srcOrd="0" destOrd="0" presId="urn:microsoft.com/office/officeart/2005/8/layout/vList2"/>
    <dgm:cxn modelId="{0802C329-EA21-4A95-8ADD-FA9DD8EFFC2B}" type="presParOf" srcId="{F6FE0F8F-DF04-462A-8FA0-FF5EF58B0D7A}" destId="{6E9068A8-1B8A-4AB0-BDD5-969DBA0C47B7}" srcOrd="1" destOrd="0" presId="urn:microsoft.com/office/officeart/2005/8/layout/vList2"/>
    <dgm:cxn modelId="{4C17E14B-025A-4F0A-99D7-D1AF4FDC13A9}" type="presParOf" srcId="{F6FE0F8F-DF04-462A-8FA0-FF5EF58B0D7A}" destId="{84044AED-195D-4EA5-BD53-0F1F955019D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process1" loCatId="process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90E9563-A011-44E6-A4FB-B2D7C45D5EA5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Прирост продаж после рекламы, %</a:t>
          </a:r>
          <a:endParaRPr lang="ru-RU" sz="4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586EE50-A9E9-497A-A66E-5A057EDFC524}" type="parTrans" cxnId="{14AE1CA5-FA79-496F-8F2A-23BC778845E4}">
      <dgm:prSet/>
      <dgm:spPr/>
      <dgm:t>
        <a:bodyPr/>
        <a:lstStyle/>
        <a:p>
          <a:pPr algn="ctr"/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4D17456-54D4-42CD-87CC-A0B811830043}" type="sibTrans" cxnId="{14AE1CA5-FA79-496F-8F2A-23BC778845E4}">
      <dgm:prSet custT="1"/>
      <dgm:spPr/>
      <dgm:t>
        <a:bodyPr/>
        <a:lstStyle/>
        <a:p>
          <a:pPr algn="ctr"/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97B9DE-FFA0-412D-AF51-33B961AB6113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Срок окупаемости затрат на рекламу, мес.</a:t>
          </a: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pPr algn="ctr"/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pPr algn="ctr"/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1831A1B-D90D-4464-ABB1-58D43FB9DED0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C85A03-FEA1-4459-9ADA-8838E420BDAA}" type="pres">
      <dgm:prSet presAssocID="{690E9563-A011-44E6-A4FB-B2D7C45D5EA5}" presName="node" presStyleLbl="node1" presStyleIdx="0" presStyleCnt="2" custScaleX="667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C390F4-8955-421B-9525-082E5BF4DA9E}" type="pres">
      <dgm:prSet presAssocID="{C4D17456-54D4-42CD-87CC-A0B811830043}" presName="sibTrans" presStyleLbl="sibTrans2D1" presStyleIdx="0" presStyleCnt="1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CCDAF333-578F-431E-9545-7E04ADBAE3C4}" type="pres">
      <dgm:prSet presAssocID="{C4D17456-54D4-42CD-87CC-A0B811830043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F9EFC6AF-3C9F-4628-AB3B-3427C9BA0A38}" type="pres">
      <dgm:prSet presAssocID="{7697B9DE-FFA0-412D-AF51-33B961AB6113}" presName="node" presStyleLbl="node1" presStyleIdx="1" presStyleCnt="2" custScaleX="62944" custLinFactNeighborX="-222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AE1CA5-FA79-496F-8F2A-23BC778845E4}" srcId="{A4BA1B27-847E-424E-B340-45F857D129DA}" destId="{690E9563-A011-44E6-A4FB-B2D7C45D5EA5}" srcOrd="0" destOrd="0" parTransId="{F586EE50-A9E9-497A-A66E-5A057EDFC524}" sibTransId="{C4D17456-54D4-42CD-87CC-A0B811830043}"/>
    <dgm:cxn modelId="{E8A2F738-7847-4A1A-AE49-15FE194D289F}" type="presOf" srcId="{C4D17456-54D4-42CD-87CC-A0B811830043}" destId="{4CC390F4-8955-421B-9525-082E5BF4DA9E}" srcOrd="0" destOrd="0" presId="urn:microsoft.com/office/officeart/2005/8/layout/process1"/>
    <dgm:cxn modelId="{7CC34973-F317-4095-A0D2-8BC36F65F95D}" type="presOf" srcId="{A4BA1B27-847E-424E-B340-45F857D129DA}" destId="{51831A1B-D90D-4464-ABB1-58D43FB9DED0}" srcOrd="0" destOrd="0" presId="urn:microsoft.com/office/officeart/2005/8/layout/process1"/>
    <dgm:cxn modelId="{099CFC45-E49C-4A3D-987D-EFFFFED0A336}" srcId="{A4BA1B27-847E-424E-B340-45F857D129DA}" destId="{7697B9DE-FFA0-412D-AF51-33B961AB6113}" srcOrd="1" destOrd="0" parTransId="{224E51FD-C0A5-4F0A-A650-597A5DBEC0AC}" sibTransId="{4F42FCFF-E944-4408-9DBD-7DA1547BE899}"/>
    <dgm:cxn modelId="{05A68000-999E-4FCA-99C6-557AC3464CB7}" type="presOf" srcId="{690E9563-A011-44E6-A4FB-B2D7C45D5EA5}" destId="{8FC85A03-FEA1-4459-9ADA-8838E420BDAA}" srcOrd="0" destOrd="0" presId="urn:microsoft.com/office/officeart/2005/8/layout/process1"/>
    <dgm:cxn modelId="{6FFCA085-F17E-4F8F-87A7-AFC4AFCA06A9}" type="presOf" srcId="{7697B9DE-FFA0-412D-AF51-33B961AB6113}" destId="{F9EFC6AF-3C9F-4628-AB3B-3427C9BA0A38}" srcOrd="0" destOrd="0" presId="urn:microsoft.com/office/officeart/2005/8/layout/process1"/>
    <dgm:cxn modelId="{AD4CA876-B7BD-40E6-8987-9D8EA243D5B3}" type="presOf" srcId="{C4D17456-54D4-42CD-87CC-A0B811830043}" destId="{CCDAF333-578F-431E-9545-7E04ADBAE3C4}" srcOrd="1" destOrd="0" presId="urn:microsoft.com/office/officeart/2005/8/layout/process1"/>
    <dgm:cxn modelId="{40982527-10EA-4F56-B55D-7C270AF21DE2}" type="presParOf" srcId="{51831A1B-D90D-4464-ABB1-58D43FB9DED0}" destId="{8FC85A03-FEA1-4459-9ADA-8838E420BDAA}" srcOrd="0" destOrd="0" presId="urn:microsoft.com/office/officeart/2005/8/layout/process1"/>
    <dgm:cxn modelId="{86752273-D489-457E-A9FA-3516DEDE0DA4}" type="presParOf" srcId="{51831A1B-D90D-4464-ABB1-58D43FB9DED0}" destId="{4CC390F4-8955-421B-9525-082E5BF4DA9E}" srcOrd="1" destOrd="0" presId="urn:microsoft.com/office/officeart/2005/8/layout/process1"/>
    <dgm:cxn modelId="{FFDFD866-6AFE-4F64-8135-7468F0967B65}" type="presParOf" srcId="{4CC390F4-8955-421B-9525-082E5BF4DA9E}" destId="{CCDAF333-578F-431E-9545-7E04ADBAE3C4}" srcOrd="0" destOrd="0" presId="urn:microsoft.com/office/officeart/2005/8/layout/process1"/>
    <dgm:cxn modelId="{B5795296-4342-4D4A-9B13-3B687457CC71}" type="presParOf" srcId="{51831A1B-D90D-4464-ABB1-58D43FB9DED0}" destId="{F9EFC6AF-3C9F-4628-AB3B-3427C9BA0A38}" srcOrd="2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7DEB2B-7AB5-49DC-9883-8587CCD5E013}">
      <dsp:nvSpPr>
        <dsp:cNvPr id="0" name=""/>
        <dsp:cNvSpPr/>
      </dsp:nvSpPr>
      <dsp:spPr>
        <a:xfrm>
          <a:off x="7303101" y="3375701"/>
          <a:ext cx="3023802" cy="5247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396"/>
              </a:lnTo>
              <a:lnTo>
                <a:pt x="3023802" y="262396"/>
              </a:lnTo>
              <a:lnTo>
                <a:pt x="3023802" y="5247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3E362C-3184-4C24-88BF-C6FEB1D549F0}">
      <dsp:nvSpPr>
        <dsp:cNvPr id="0" name=""/>
        <dsp:cNvSpPr/>
      </dsp:nvSpPr>
      <dsp:spPr>
        <a:xfrm>
          <a:off x="7257381" y="3375701"/>
          <a:ext cx="91440" cy="5247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47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8A87F1-F091-40F7-B958-E9E17711BF50}">
      <dsp:nvSpPr>
        <dsp:cNvPr id="0" name=""/>
        <dsp:cNvSpPr/>
      </dsp:nvSpPr>
      <dsp:spPr>
        <a:xfrm>
          <a:off x="4279298" y="3375701"/>
          <a:ext cx="3023802" cy="524792"/>
        </a:xfrm>
        <a:custGeom>
          <a:avLst/>
          <a:gdLst/>
          <a:ahLst/>
          <a:cxnLst/>
          <a:rect l="0" t="0" r="0" b="0"/>
          <a:pathLst>
            <a:path>
              <a:moveTo>
                <a:pt x="3023802" y="0"/>
              </a:moveTo>
              <a:lnTo>
                <a:pt x="3023802" y="262396"/>
              </a:lnTo>
              <a:lnTo>
                <a:pt x="0" y="262396"/>
              </a:lnTo>
              <a:lnTo>
                <a:pt x="0" y="5247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FD41DB-ABCD-4A19-B335-6D1ADDF7CF52}">
      <dsp:nvSpPr>
        <dsp:cNvPr id="0" name=""/>
        <dsp:cNvSpPr/>
      </dsp:nvSpPr>
      <dsp:spPr>
        <a:xfrm>
          <a:off x="5791199" y="1601404"/>
          <a:ext cx="1511901" cy="5247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396"/>
              </a:lnTo>
              <a:lnTo>
                <a:pt x="1511901" y="262396"/>
              </a:lnTo>
              <a:lnTo>
                <a:pt x="1511901" y="5247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466D06-6119-46C2-A17E-2E9398A8F834}">
      <dsp:nvSpPr>
        <dsp:cNvPr id="0" name=""/>
        <dsp:cNvSpPr/>
      </dsp:nvSpPr>
      <dsp:spPr>
        <a:xfrm>
          <a:off x="4279298" y="1601404"/>
          <a:ext cx="1511901" cy="524792"/>
        </a:xfrm>
        <a:custGeom>
          <a:avLst/>
          <a:gdLst/>
          <a:ahLst/>
          <a:cxnLst/>
          <a:rect l="0" t="0" r="0" b="0"/>
          <a:pathLst>
            <a:path>
              <a:moveTo>
                <a:pt x="1511901" y="0"/>
              </a:moveTo>
              <a:lnTo>
                <a:pt x="1511901" y="262396"/>
              </a:lnTo>
              <a:lnTo>
                <a:pt x="0" y="262396"/>
              </a:lnTo>
              <a:lnTo>
                <a:pt x="0" y="5247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BD814B-6D93-4ADA-A1F9-43A263989E59}">
      <dsp:nvSpPr>
        <dsp:cNvPr id="0" name=""/>
        <dsp:cNvSpPr/>
      </dsp:nvSpPr>
      <dsp:spPr>
        <a:xfrm>
          <a:off x="1209776" y="1601404"/>
          <a:ext cx="91440" cy="5247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47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FF8DF1-E0C6-4E46-98EF-537842D1D3DA}">
      <dsp:nvSpPr>
        <dsp:cNvPr id="0" name=""/>
        <dsp:cNvSpPr/>
      </dsp:nvSpPr>
      <dsp:spPr>
        <a:xfrm>
          <a:off x="5991" y="351899"/>
          <a:ext cx="2499010" cy="12495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effectLst/>
            </a:rPr>
            <a:t>Офисы</a:t>
          </a:r>
          <a:endParaRPr lang="ru-RU" sz="2900" b="1" kern="1200" dirty="0">
            <a:effectLst/>
          </a:endParaRPr>
        </a:p>
      </dsp:txBody>
      <dsp:txXfrm>
        <a:off x="5991" y="351899"/>
        <a:ext cx="2499010" cy="1249505"/>
      </dsp:txXfrm>
    </dsp:sp>
    <dsp:sp modelId="{9280B97A-8767-4C55-AFBA-617A95D2F0B2}">
      <dsp:nvSpPr>
        <dsp:cNvPr id="0" name=""/>
        <dsp:cNvSpPr/>
      </dsp:nvSpPr>
      <dsp:spPr>
        <a:xfrm>
          <a:off x="5991" y="2126196"/>
          <a:ext cx="2499010" cy="12495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effectLst/>
            </a:rPr>
            <a:t>Доставка 19л</a:t>
          </a:r>
          <a:endParaRPr lang="ru-RU" sz="2900" b="1" kern="1200" dirty="0">
            <a:effectLst/>
          </a:endParaRPr>
        </a:p>
      </dsp:txBody>
      <dsp:txXfrm>
        <a:off x="5991" y="2126196"/>
        <a:ext cx="2499010" cy="1249505"/>
      </dsp:txXfrm>
    </dsp:sp>
    <dsp:sp modelId="{D81F1976-2FC6-4FFD-AFE8-23D4E00F8DCC}">
      <dsp:nvSpPr>
        <dsp:cNvPr id="0" name=""/>
        <dsp:cNvSpPr/>
      </dsp:nvSpPr>
      <dsp:spPr>
        <a:xfrm>
          <a:off x="4541694" y="351899"/>
          <a:ext cx="2499010" cy="12495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effectLst/>
            </a:rPr>
            <a:t>Домохозяйства</a:t>
          </a:r>
          <a:endParaRPr lang="ru-RU" sz="2900" b="1" kern="1200" dirty="0">
            <a:effectLst/>
          </a:endParaRPr>
        </a:p>
      </dsp:txBody>
      <dsp:txXfrm>
        <a:off x="4541694" y="351899"/>
        <a:ext cx="2499010" cy="1249505"/>
      </dsp:txXfrm>
    </dsp:sp>
    <dsp:sp modelId="{891214EB-9577-46BE-AD02-235A01D75292}">
      <dsp:nvSpPr>
        <dsp:cNvPr id="0" name=""/>
        <dsp:cNvSpPr/>
      </dsp:nvSpPr>
      <dsp:spPr>
        <a:xfrm>
          <a:off x="3029793" y="2126196"/>
          <a:ext cx="2499010" cy="12495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effectLst/>
            </a:rPr>
            <a:t>Доставка 19л</a:t>
          </a:r>
          <a:endParaRPr lang="ru-RU" sz="2900" b="1" kern="1200" dirty="0">
            <a:effectLst/>
          </a:endParaRPr>
        </a:p>
      </dsp:txBody>
      <dsp:txXfrm>
        <a:off x="3029793" y="2126196"/>
        <a:ext cx="2499010" cy="1249505"/>
      </dsp:txXfrm>
    </dsp:sp>
    <dsp:sp modelId="{64486C50-9033-453E-9600-7E64D50C4D6C}">
      <dsp:nvSpPr>
        <dsp:cNvPr id="0" name=""/>
        <dsp:cNvSpPr/>
      </dsp:nvSpPr>
      <dsp:spPr>
        <a:xfrm>
          <a:off x="6053596" y="2126196"/>
          <a:ext cx="2499010" cy="12495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effectLst/>
            </a:rPr>
            <a:t>Магазины</a:t>
          </a:r>
          <a:endParaRPr lang="ru-RU" sz="2900" b="1" kern="1200" dirty="0">
            <a:effectLst/>
          </a:endParaRPr>
        </a:p>
      </dsp:txBody>
      <dsp:txXfrm>
        <a:off x="6053596" y="2126196"/>
        <a:ext cx="2499010" cy="1249505"/>
      </dsp:txXfrm>
    </dsp:sp>
    <dsp:sp modelId="{33FE744A-C669-45DA-861A-F3A253052AA5}">
      <dsp:nvSpPr>
        <dsp:cNvPr id="0" name=""/>
        <dsp:cNvSpPr/>
      </dsp:nvSpPr>
      <dsp:spPr>
        <a:xfrm>
          <a:off x="3029793" y="3900493"/>
          <a:ext cx="2499010" cy="12495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effectLst/>
            </a:rPr>
            <a:t>19л</a:t>
          </a:r>
          <a:endParaRPr lang="ru-RU" sz="2900" b="1" kern="1200" dirty="0">
            <a:effectLst/>
          </a:endParaRPr>
        </a:p>
      </dsp:txBody>
      <dsp:txXfrm>
        <a:off x="3029793" y="3900493"/>
        <a:ext cx="2499010" cy="1249505"/>
      </dsp:txXfrm>
    </dsp:sp>
    <dsp:sp modelId="{2428CDAC-5299-4FE0-881A-59EF260C3285}">
      <dsp:nvSpPr>
        <dsp:cNvPr id="0" name=""/>
        <dsp:cNvSpPr/>
      </dsp:nvSpPr>
      <dsp:spPr>
        <a:xfrm>
          <a:off x="6053596" y="3900493"/>
          <a:ext cx="2499010" cy="12495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effectLst/>
            </a:rPr>
            <a:t>5л</a:t>
          </a:r>
          <a:endParaRPr lang="ru-RU" sz="2900" b="1" kern="1200" dirty="0">
            <a:effectLst/>
          </a:endParaRPr>
        </a:p>
      </dsp:txBody>
      <dsp:txXfrm>
        <a:off x="6053596" y="3900493"/>
        <a:ext cx="2499010" cy="1249505"/>
      </dsp:txXfrm>
    </dsp:sp>
    <dsp:sp modelId="{7ECA4A69-03BC-43D3-ADC9-14A6A2A51F4F}">
      <dsp:nvSpPr>
        <dsp:cNvPr id="0" name=""/>
        <dsp:cNvSpPr/>
      </dsp:nvSpPr>
      <dsp:spPr>
        <a:xfrm>
          <a:off x="9077398" y="3900493"/>
          <a:ext cx="2499010" cy="12495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effectLst/>
            </a:rPr>
            <a:t>3л</a:t>
          </a:r>
          <a:endParaRPr lang="ru-RU" sz="2900" b="1" kern="1200" dirty="0">
            <a:effectLst/>
          </a:endParaRPr>
        </a:p>
      </dsp:txBody>
      <dsp:txXfrm>
        <a:off x="9077398" y="3900493"/>
        <a:ext cx="2499010" cy="1249505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998C912-E40F-4925-BF96-8C4C57237F60}">
      <dsp:nvSpPr>
        <dsp:cNvPr id="0" name=""/>
        <dsp:cNvSpPr/>
      </dsp:nvSpPr>
      <dsp:spPr>
        <a:xfrm>
          <a:off x="0" y="80946"/>
          <a:ext cx="8127999" cy="1010496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1460" tIns="251460" rIns="251460" bIns="251460" numCol="1" spcCol="1270" anchor="ctr" anchorCtr="0">
          <a:noAutofit/>
        </a:bodyPr>
        <a:lstStyle/>
        <a:p>
          <a:pPr lvl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Киров</a:t>
          </a:r>
          <a:endParaRPr lang="ru-RU" sz="6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80946"/>
        <a:ext cx="8127999" cy="1010496"/>
      </dsp:txXfrm>
    </dsp:sp>
    <dsp:sp modelId="{90A01355-36B9-4545-9BCD-8A7E701F5C11}">
      <dsp:nvSpPr>
        <dsp:cNvPr id="0" name=""/>
        <dsp:cNvSpPr/>
      </dsp:nvSpPr>
      <dsp:spPr>
        <a:xfrm>
          <a:off x="0" y="1012924"/>
          <a:ext cx="8127999" cy="54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6350" rIns="35560" bIns="6350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500" kern="1200" dirty="0"/>
        </a:p>
      </dsp:txBody>
      <dsp:txXfrm>
        <a:off x="0" y="1012924"/>
        <a:ext cx="8127999" cy="54175"/>
      </dsp:txXfrm>
    </dsp:sp>
    <dsp:sp modelId="{10A68A55-9C3F-4AB3-B10C-2D81AD961AD8}">
      <dsp:nvSpPr>
        <dsp:cNvPr id="0" name=""/>
        <dsp:cNvSpPr/>
      </dsp:nvSpPr>
      <dsp:spPr>
        <a:xfrm>
          <a:off x="0" y="1067099"/>
          <a:ext cx="8127999" cy="1010496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1460" tIns="251460" rIns="251460" bIns="251460" numCol="1" spcCol="1270" anchor="ctr" anchorCtr="0">
          <a:noAutofit/>
        </a:bodyPr>
        <a:lstStyle/>
        <a:p>
          <a:pPr lvl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Пермь</a:t>
          </a:r>
          <a:endParaRPr lang="ru-RU" sz="6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1067099"/>
        <a:ext cx="8127999" cy="1010496"/>
      </dsp:txXfrm>
    </dsp:sp>
    <dsp:sp modelId="{88B59688-D9EA-465E-B157-A1B665C02065}">
      <dsp:nvSpPr>
        <dsp:cNvPr id="0" name=""/>
        <dsp:cNvSpPr/>
      </dsp:nvSpPr>
      <dsp:spPr>
        <a:xfrm>
          <a:off x="0" y="2087017"/>
          <a:ext cx="8127999" cy="1010496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1460" tIns="251460" rIns="251460" bIns="251460" numCol="1" spcCol="1270" anchor="ctr" anchorCtr="0">
          <a:noAutofit/>
        </a:bodyPr>
        <a:lstStyle/>
        <a:p>
          <a:pPr lvl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Киев</a:t>
          </a:r>
          <a:endParaRPr lang="ru-RU" sz="6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2087017"/>
        <a:ext cx="8127999" cy="1010496"/>
      </dsp:txXfrm>
    </dsp:sp>
    <dsp:sp modelId="{32693E7E-1EFE-452A-9180-B0E6B7730B37}">
      <dsp:nvSpPr>
        <dsp:cNvPr id="0" name=""/>
        <dsp:cNvSpPr/>
      </dsp:nvSpPr>
      <dsp:spPr>
        <a:xfrm>
          <a:off x="0" y="3106935"/>
          <a:ext cx="8127999" cy="1010496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1460" tIns="251460" rIns="251460" bIns="251460" numCol="1" spcCol="1270" anchor="ctr" anchorCtr="0">
          <a:noAutofit/>
        </a:bodyPr>
        <a:lstStyle/>
        <a:p>
          <a:pPr lvl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Казань</a:t>
          </a:r>
          <a:endParaRPr lang="ru-RU" sz="6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3106935"/>
        <a:ext cx="8127999" cy="1010496"/>
      </dsp:txXfrm>
    </dsp:sp>
    <dsp:sp modelId="{8A32F675-35E4-4235-BEB2-F1BC72D76CC4}">
      <dsp:nvSpPr>
        <dsp:cNvPr id="0" name=""/>
        <dsp:cNvSpPr/>
      </dsp:nvSpPr>
      <dsp:spPr>
        <a:xfrm>
          <a:off x="0" y="4126853"/>
          <a:ext cx="8127999" cy="1010496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1460" tIns="251460" rIns="251460" bIns="251460" numCol="1" spcCol="1270" anchor="ctr" anchorCtr="0">
          <a:noAutofit/>
        </a:bodyPr>
        <a:lstStyle/>
        <a:p>
          <a:pPr lvl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Донецк</a:t>
          </a:r>
          <a:endParaRPr lang="ru-RU" sz="6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4126853"/>
        <a:ext cx="8127999" cy="1010496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1C8242-4FB9-436D-BBA8-27E27D95691B}">
      <dsp:nvSpPr>
        <dsp:cNvPr id="0" name=""/>
        <dsp:cNvSpPr/>
      </dsp:nvSpPr>
      <dsp:spPr>
        <a:xfrm>
          <a:off x="10740" y="504763"/>
          <a:ext cx="2223253" cy="4228899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1460" tIns="251460" rIns="251460" bIns="251460" numCol="1" spcCol="1270" anchor="ctr" anchorCtr="0">
          <a:noAutofit/>
        </a:bodyPr>
        <a:lstStyle/>
        <a:p>
          <a:pPr lvl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6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270 руб.</a:t>
          </a:r>
          <a:endParaRPr lang="ru-RU" sz="6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740" y="504763"/>
        <a:ext cx="2223253" cy="4228899"/>
      </dsp:txXfrm>
    </dsp:sp>
    <dsp:sp modelId="{63A27969-44B1-4987-B535-5F5E6B79E034}">
      <dsp:nvSpPr>
        <dsp:cNvPr id="0" name=""/>
        <dsp:cNvSpPr/>
      </dsp:nvSpPr>
      <dsp:spPr>
        <a:xfrm>
          <a:off x="2456319" y="2343530"/>
          <a:ext cx="471329" cy="55136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shade val="90000"/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5">
                <a:shade val="90000"/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5">
                <a:shade val="90000"/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800" b="1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56319" y="2343530"/>
        <a:ext cx="471329" cy="551366"/>
      </dsp:txXfrm>
    </dsp:sp>
    <dsp:sp modelId="{B95AE557-3588-4CA8-AEFB-08747495EC6A}">
      <dsp:nvSpPr>
        <dsp:cNvPr id="0" name=""/>
        <dsp:cNvSpPr/>
      </dsp:nvSpPr>
      <dsp:spPr>
        <a:xfrm>
          <a:off x="3123295" y="504763"/>
          <a:ext cx="2223253" cy="4228899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1460" tIns="251460" rIns="251460" bIns="251460" numCol="1" spcCol="1270" anchor="ctr" anchorCtr="0">
          <a:noAutofit/>
        </a:bodyPr>
        <a:lstStyle/>
        <a:p>
          <a:pPr lvl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6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200 руб.</a:t>
          </a:r>
          <a:endParaRPr lang="ru-RU" sz="6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23295" y="504763"/>
        <a:ext cx="2223253" cy="4228899"/>
      </dsp:txXfrm>
    </dsp:sp>
    <dsp:sp modelId="{63B0F2DC-2D02-41A5-AD3A-D624657EB40C}">
      <dsp:nvSpPr>
        <dsp:cNvPr id="0" name=""/>
        <dsp:cNvSpPr/>
      </dsp:nvSpPr>
      <dsp:spPr>
        <a:xfrm>
          <a:off x="5568874" y="2343530"/>
          <a:ext cx="471329" cy="55136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shade val="90000"/>
                <a:hueOff val="-57372"/>
                <a:satOff val="-1644"/>
                <a:lumOff val="14942"/>
                <a:alphaOff val="0"/>
                <a:tint val="30000"/>
                <a:satMod val="250000"/>
              </a:schemeClr>
            </a:gs>
            <a:gs pos="72000">
              <a:schemeClr val="accent5">
                <a:shade val="90000"/>
                <a:hueOff val="-57372"/>
                <a:satOff val="-1644"/>
                <a:lumOff val="14942"/>
                <a:alphaOff val="0"/>
                <a:tint val="75000"/>
                <a:satMod val="210000"/>
              </a:schemeClr>
            </a:gs>
            <a:gs pos="100000">
              <a:schemeClr val="accent5">
                <a:shade val="90000"/>
                <a:hueOff val="-57372"/>
                <a:satOff val="-1644"/>
                <a:lumOff val="14942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800" b="1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568874" y="2343530"/>
        <a:ext cx="471329" cy="551366"/>
      </dsp:txXfrm>
    </dsp:sp>
    <dsp:sp modelId="{8BBB13D6-9CCF-4304-9D80-CF2610A5F168}">
      <dsp:nvSpPr>
        <dsp:cNvPr id="0" name=""/>
        <dsp:cNvSpPr/>
      </dsp:nvSpPr>
      <dsp:spPr>
        <a:xfrm>
          <a:off x="6235850" y="504763"/>
          <a:ext cx="2223253" cy="4228899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1460" tIns="251460" rIns="251460" bIns="251460" numCol="1" spcCol="1270" anchor="ctr" anchorCtr="0">
          <a:noAutofit/>
        </a:bodyPr>
        <a:lstStyle/>
        <a:p>
          <a:pPr lvl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6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150 руб.</a:t>
          </a:r>
          <a:endParaRPr lang="ru-RU" sz="6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235850" y="504763"/>
        <a:ext cx="2223253" cy="4228899"/>
      </dsp:txXfrm>
    </dsp:sp>
    <dsp:sp modelId="{00AFF34C-607F-41A8-A3DE-213B3B520F92}">
      <dsp:nvSpPr>
        <dsp:cNvPr id="0" name=""/>
        <dsp:cNvSpPr/>
      </dsp:nvSpPr>
      <dsp:spPr>
        <a:xfrm>
          <a:off x="8681429" y="2343530"/>
          <a:ext cx="471329" cy="55136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shade val="90000"/>
                <a:hueOff val="-114745"/>
                <a:satOff val="-3289"/>
                <a:lumOff val="29884"/>
                <a:alphaOff val="0"/>
                <a:tint val="30000"/>
                <a:satMod val="250000"/>
              </a:schemeClr>
            </a:gs>
            <a:gs pos="72000">
              <a:schemeClr val="accent5">
                <a:shade val="90000"/>
                <a:hueOff val="-114745"/>
                <a:satOff val="-3289"/>
                <a:lumOff val="29884"/>
                <a:alphaOff val="0"/>
                <a:tint val="75000"/>
                <a:satMod val="210000"/>
              </a:schemeClr>
            </a:gs>
            <a:gs pos="100000">
              <a:schemeClr val="accent5">
                <a:shade val="90000"/>
                <a:hueOff val="-114745"/>
                <a:satOff val="-3289"/>
                <a:lumOff val="29884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800" b="1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681429" y="2343530"/>
        <a:ext cx="471329" cy="551366"/>
      </dsp:txXfrm>
    </dsp:sp>
    <dsp:sp modelId="{178F43E9-F2FE-4618-9AEB-092EE340EAE2}">
      <dsp:nvSpPr>
        <dsp:cNvPr id="0" name=""/>
        <dsp:cNvSpPr/>
      </dsp:nvSpPr>
      <dsp:spPr>
        <a:xfrm>
          <a:off x="9348405" y="504763"/>
          <a:ext cx="2223253" cy="4228899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58190" tIns="758190" rIns="758190" bIns="758190" numCol="1" spcCol="1270" anchor="ctr" anchorCtr="0">
          <a:noAutofit/>
        </a:bodyPr>
        <a:lstStyle/>
        <a:p>
          <a:pPr lvl="0" algn="ctr" defTabSz="8845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9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?</a:t>
          </a:r>
          <a:endParaRPr lang="ru-RU" sz="6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348405" y="504763"/>
        <a:ext cx="2223253" cy="4228899"/>
      </dsp:txXfrm>
    </dsp:sp>
  </dsp:spTree>
</dsp:drawing>
</file>

<file path=ppt/diagrams/drawing3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73EA55-F713-48A2-A7CE-A0F3789826BA}">
      <dsp:nvSpPr>
        <dsp:cNvPr id="0" name=""/>
        <dsp:cNvSpPr/>
      </dsp:nvSpPr>
      <dsp:spPr>
        <a:xfrm>
          <a:off x="3784" y="1473761"/>
          <a:ext cx="1680282" cy="168028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0,8л  день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84" y="1473761"/>
        <a:ext cx="1680282" cy="1680282"/>
      </dsp:txXfrm>
    </dsp:sp>
    <dsp:sp modelId="{BD722F2F-680F-4CB0-9DAC-3B3DC9A7D392}">
      <dsp:nvSpPr>
        <dsp:cNvPr id="0" name=""/>
        <dsp:cNvSpPr/>
      </dsp:nvSpPr>
      <dsp:spPr>
        <a:xfrm>
          <a:off x="1716729" y="2197251"/>
          <a:ext cx="233302" cy="233302"/>
        </a:xfrm>
        <a:prstGeom prst="mathMultiply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716729" y="2197251"/>
        <a:ext cx="233302" cy="233302"/>
      </dsp:txXfrm>
    </dsp:sp>
    <dsp:sp modelId="{B523D4FB-4426-4CCF-946F-904069ACC732}">
      <dsp:nvSpPr>
        <dsp:cNvPr id="0" name=""/>
        <dsp:cNvSpPr/>
      </dsp:nvSpPr>
      <dsp:spPr>
        <a:xfrm>
          <a:off x="1969271" y="1470406"/>
          <a:ext cx="1680282" cy="1680282"/>
        </a:xfrm>
        <a:prstGeom prst="ellipse">
          <a:avLst/>
        </a:prstGeom>
        <a:solidFill>
          <a:schemeClr val="accent5">
            <a:hueOff val="-167973"/>
            <a:satOff val="9129"/>
            <a:lumOff val="-1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300 дней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69271" y="1470406"/>
        <a:ext cx="1680282" cy="1680282"/>
      </dsp:txXfrm>
    </dsp:sp>
    <dsp:sp modelId="{4A02B69B-7366-4E9F-ADF1-CAA0D57D3F19}">
      <dsp:nvSpPr>
        <dsp:cNvPr id="0" name=""/>
        <dsp:cNvSpPr/>
      </dsp:nvSpPr>
      <dsp:spPr>
        <a:xfrm>
          <a:off x="3695639" y="2197251"/>
          <a:ext cx="233302" cy="233302"/>
        </a:xfrm>
        <a:prstGeom prst="mathMultiply">
          <a:avLst/>
        </a:prstGeom>
        <a:solidFill>
          <a:schemeClr val="accent5">
            <a:hueOff val="-209966"/>
            <a:satOff val="11412"/>
            <a:lumOff val="-21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695639" y="2197251"/>
        <a:ext cx="233302" cy="233302"/>
      </dsp:txXfrm>
    </dsp:sp>
    <dsp:sp modelId="{EB13E384-52AB-4A33-B6C2-0C09119D3AD5}">
      <dsp:nvSpPr>
        <dsp:cNvPr id="0" name=""/>
        <dsp:cNvSpPr/>
      </dsp:nvSpPr>
      <dsp:spPr>
        <a:xfrm>
          <a:off x="3961603" y="1473761"/>
          <a:ext cx="1680282" cy="1680282"/>
        </a:xfrm>
        <a:prstGeom prst="ellipse">
          <a:avLst/>
        </a:prstGeom>
        <a:solidFill>
          <a:schemeClr val="accent5">
            <a:hueOff val="-335946"/>
            <a:satOff val="18259"/>
            <a:lumOff val="-3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15 000 офисов</a:t>
          </a:r>
          <a:endParaRPr lang="ru-RU" sz="2700" b="1" kern="1200" dirty="0"/>
        </a:p>
      </dsp:txBody>
      <dsp:txXfrm>
        <a:off x="3961603" y="1473761"/>
        <a:ext cx="1680282" cy="1680282"/>
      </dsp:txXfrm>
    </dsp:sp>
    <dsp:sp modelId="{8A11475C-927F-453C-B7F3-CD75155BEFBD}">
      <dsp:nvSpPr>
        <dsp:cNvPr id="0" name=""/>
        <dsp:cNvSpPr/>
      </dsp:nvSpPr>
      <dsp:spPr>
        <a:xfrm>
          <a:off x="5674548" y="2197251"/>
          <a:ext cx="233302" cy="233302"/>
        </a:xfrm>
        <a:prstGeom prst="mathMultiply">
          <a:avLst/>
        </a:prstGeom>
        <a:solidFill>
          <a:schemeClr val="accent5">
            <a:hueOff val="-419932"/>
            <a:satOff val="22824"/>
            <a:lumOff val="-421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5674548" y="2197251"/>
        <a:ext cx="233302" cy="233302"/>
      </dsp:txXfrm>
    </dsp:sp>
    <dsp:sp modelId="{69005BA3-5A7F-415C-8D61-AD48DDE6B3A8}">
      <dsp:nvSpPr>
        <dsp:cNvPr id="0" name=""/>
        <dsp:cNvSpPr/>
      </dsp:nvSpPr>
      <dsp:spPr>
        <a:xfrm>
          <a:off x="5940513" y="1473761"/>
          <a:ext cx="1680282" cy="1680282"/>
        </a:xfrm>
        <a:prstGeom prst="ellipse">
          <a:avLst/>
        </a:prstGeom>
        <a:solidFill>
          <a:schemeClr val="accent5">
            <a:hueOff val="-503918"/>
            <a:satOff val="27388"/>
            <a:lumOff val="-5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15 чел  офис</a:t>
          </a:r>
          <a:endParaRPr lang="ru-RU" sz="2700" b="1" kern="1200" dirty="0"/>
        </a:p>
      </dsp:txBody>
      <dsp:txXfrm>
        <a:off x="5940513" y="1473761"/>
        <a:ext cx="1680282" cy="1680282"/>
      </dsp:txXfrm>
    </dsp:sp>
    <dsp:sp modelId="{6209EDAE-5700-4E21-8498-D2A350409F6B}">
      <dsp:nvSpPr>
        <dsp:cNvPr id="0" name=""/>
        <dsp:cNvSpPr/>
      </dsp:nvSpPr>
      <dsp:spPr>
        <a:xfrm>
          <a:off x="7653458" y="2197251"/>
          <a:ext cx="233302" cy="233302"/>
        </a:xfrm>
        <a:prstGeom prst="mathMultiply">
          <a:avLst/>
        </a:prstGeom>
        <a:solidFill>
          <a:schemeClr val="accent5">
            <a:hueOff val="-629898"/>
            <a:satOff val="34235"/>
            <a:lumOff val="-632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7653458" y="2197251"/>
        <a:ext cx="233302" cy="233302"/>
      </dsp:txXfrm>
    </dsp:sp>
    <dsp:sp modelId="{D9428C90-748D-42B6-A205-0BF4AB9B68FE}">
      <dsp:nvSpPr>
        <dsp:cNvPr id="0" name=""/>
        <dsp:cNvSpPr/>
      </dsp:nvSpPr>
      <dsp:spPr>
        <a:xfrm>
          <a:off x="7919423" y="1473761"/>
          <a:ext cx="1680282" cy="1680282"/>
        </a:xfrm>
        <a:prstGeom prst="ellipse">
          <a:avLst/>
        </a:prstGeom>
        <a:solidFill>
          <a:schemeClr val="accent5">
            <a:hueOff val="-671891"/>
            <a:satOff val="36518"/>
            <a:lumOff val="-674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pc="3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80%</a:t>
          </a:r>
          <a:endParaRPr lang="ru-RU" sz="2400" b="1" kern="1200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919423" y="1473761"/>
        <a:ext cx="1680282" cy="1680282"/>
      </dsp:txXfrm>
    </dsp:sp>
    <dsp:sp modelId="{0BDCE7F2-B79E-4076-80C4-A69C2F957BBD}">
      <dsp:nvSpPr>
        <dsp:cNvPr id="0" name=""/>
        <dsp:cNvSpPr/>
      </dsp:nvSpPr>
      <dsp:spPr>
        <a:xfrm>
          <a:off x="9632368" y="2197251"/>
          <a:ext cx="233302" cy="233302"/>
        </a:xfrm>
        <a:prstGeom prst="mathEqual">
          <a:avLst/>
        </a:prstGeom>
        <a:solidFill>
          <a:schemeClr val="accent5">
            <a:hueOff val="-839864"/>
            <a:satOff val="45647"/>
            <a:lumOff val="-843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632368" y="2197251"/>
        <a:ext cx="233302" cy="233302"/>
      </dsp:txXfrm>
    </dsp:sp>
    <dsp:sp modelId="{6CE312FE-6F68-43ED-B462-B1171F23D5A6}">
      <dsp:nvSpPr>
        <dsp:cNvPr id="0" name=""/>
        <dsp:cNvSpPr/>
      </dsp:nvSpPr>
      <dsp:spPr>
        <a:xfrm>
          <a:off x="9898332" y="1473761"/>
          <a:ext cx="1680282" cy="1680282"/>
        </a:xfrm>
        <a:prstGeom prst="ellipse">
          <a:avLst/>
        </a:prstGeom>
        <a:solidFill>
          <a:schemeClr val="accent5">
            <a:hueOff val="-839864"/>
            <a:satOff val="45647"/>
            <a:lumOff val="-84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40 литров</a:t>
          </a:r>
          <a:endParaRPr lang="ru-RU" sz="1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898332" y="1473761"/>
        <a:ext cx="1680282" cy="168028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73EA55-F713-48A2-A7CE-A0F3789826BA}">
      <dsp:nvSpPr>
        <dsp:cNvPr id="0" name=""/>
        <dsp:cNvSpPr/>
      </dsp:nvSpPr>
      <dsp:spPr>
        <a:xfrm>
          <a:off x="402" y="989626"/>
          <a:ext cx="2383691" cy="2383691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alpha val="9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alpha val="9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2">
              <a:alpha val="90000"/>
              <a:hueOff val="0"/>
              <a:satOff val="0"/>
              <a:lumOff val="0"/>
              <a:alphaOff val="0"/>
              <a:shade val="60000"/>
              <a:satMod val="11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1,5л день</a:t>
          </a:r>
          <a:endParaRPr lang="ru-RU" sz="4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2" y="989626"/>
        <a:ext cx="2383691" cy="2383691"/>
      </dsp:txXfrm>
    </dsp:sp>
    <dsp:sp modelId="{BD722F2F-680F-4CB0-9DAC-3B3DC9A7D392}">
      <dsp:nvSpPr>
        <dsp:cNvPr id="0" name=""/>
        <dsp:cNvSpPr/>
      </dsp:nvSpPr>
      <dsp:spPr>
        <a:xfrm>
          <a:off x="2458718" y="1914958"/>
          <a:ext cx="533027" cy="533027"/>
        </a:xfrm>
        <a:prstGeom prst="mathMultiply">
          <a:avLst/>
        </a:prstGeom>
        <a:gradFill rotWithShape="0">
          <a:gsLst>
            <a:gs pos="0">
              <a:schemeClr val="accent2">
                <a:shade val="9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shade val="9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shade val="9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shade val="9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shade val="9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shade val="9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2">
              <a:shade val="90000"/>
              <a:hueOff val="0"/>
              <a:satOff val="0"/>
              <a:lumOff val="0"/>
              <a:alphaOff val="0"/>
              <a:shade val="60000"/>
              <a:satMod val="11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58718" y="1914958"/>
        <a:ext cx="533027" cy="533027"/>
      </dsp:txXfrm>
    </dsp:sp>
    <dsp:sp modelId="{B523D4FB-4426-4CCF-946F-904069ACC732}">
      <dsp:nvSpPr>
        <dsp:cNvPr id="0" name=""/>
        <dsp:cNvSpPr/>
      </dsp:nvSpPr>
      <dsp:spPr>
        <a:xfrm>
          <a:off x="3066370" y="989626"/>
          <a:ext cx="2383691" cy="2383691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75000"/>
                <a:shade val="85000"/>
                <a:satMod val="230000"/>
              </a:schemeClr>
            </a:gs>
            <a:gs pos="25000">
              <a:schemeClr val="accent2">
                <a:alpha val="90000"/>
                <a:hueOff val="0"/>
                <a:satOff val="0"/>
                <a:lumOff val="0"/>
                <a:alphaOff val="-13333"/>
                <a:tint val="90000"/>
                <a:shade val="70000"/>
                <a:satMod val="220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13333"/>
                <a:tint val="90000"/>
                <a:shade val="58000"/>
                <a:satMod val="225000"/>
              </a:schemeClr>
            </a:gs>
            <a:gs pos="65000">
              <a:schemeClr val="accent2">
                <a:alpha val="90000"/>
                <a:hueOff val="0"/>
                <a:satOff val="0"/>
                <a:lumOff val="0"/>
                <a:alphaOff val="-13333"/>
                <a:tint val="90000"/>
                <a:shade val="58000"/>
                <a:satMod val="225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13333"/>
                <a:tint val="90000"/>
                <a:shade val="69000"/>
                <a:satMod val="22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2">
              <a:alpha val="90000"/>
              <a:hueOff val="0"/>
              <a:satOff val="0"/>
              <a:lumOff val="0"/>
              <a:alphaOff val="-13333"/>
              <a:shade val="60000"/>
              <a:satMod val="11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330 дней</a:t>
          </a:r>
          <a:endParaRPr lang="ru-RU" sz="4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066370" y="989626"/>
        <a:ext cx="2383691" cy="2383691"/>
      </dsp:txXfrm>
    </dsp:sp>
    <dsp:sp modelId="{4A02B69B-7366-4E9F-ADF1-CAA0D57D3F19}">
      <dsp:nvSpPr>
        <dsp:cNvPr id="0" name=""/>
        <dsp:cNvSpPr/>
      </dsp:nvSpPr>
      <dsp:spPr>
        <a:xfrm>
          <a:off x="5524686" y="1914958"/>
          <a:ext cx="533027" cy="533027"/>
        </a:xfrm>
        <a:prstGeom prst="mathMultiply">
          <a:avLst/>
        </a:prstGeom>
        <a:gradFill rotWithShape="0">
          <a:gsLst>
            <a:gs pos="0">
              <a:schemeClr val="accent2">
                <a:shade val="90000"/>
                <a:hueOff val="-128657"/>
                <a:satOff val="-6784"/>
                <a:lumOff val="17512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shade val="90000"/>
                <a:hueOff val="-128657"/>
                <a:satOff val="-6784"/>
                <a:lumOff val="17512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shade val="90000"/>
                <a:hueOff val="-128657"/>
                <a:satOff val="-6784"/>
                <a:lumOff val="17512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shade val="90000"/>
                <a:hueOff val="-128657"/>
                <a:satOff val="-6784"/>
                <a:lumOff val="17512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shade val="90000"/>
                <a:hueOff val="-128657"/>
                <a:satOff val="-6784"/>
                <a:lumOff val="1751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shade val="90000"/>
                <a:hueOff val="-128657"/>
                <a:satOff val="-6784"/>
                <a:lumOff val="1751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2">
              <a:shade val="90000"/>
              <a:hueOff val="-128657"/>
              <a:satOff val="-6784"/>
              <a:lumOff val="17512"/>
              <a:alphaOff val="0"/>
              <a:shade val="60000"/>
              <a:satMod val="11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524686" y="1914958"/>
        <a:ext cx="533027" cy="533027"/>
      </dsp:txXfrm>
    </dsp:sp>
    <dsp:sp modelId="{D9428C90-748D-42B6-A205-0BF4AB9B68FE}">
      <dsp:nvSpPr>
        <dsp:cNvPr id="0" name=""/>
        <dsp:cNvSpPr/>
      </dsp:nvSpPr>
      <dsp:spPr>
        <a:xfrm>
          <a:off x="6132337" y="989626"/>
          <a:ext cx="2383691" cy="2383691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75000"/>
                <a:shade val="85000"/>
                <a:satMod val="230000"/>
              </a:schemeClr>
            </a:gs>
            <a:gs pos="25000">
              <a:schemeClr val="accent2">
                <a:alpha val="90000"/>
                <a:hueOff val="0"/>
                <a:satOff val="0"/>
                <a:lumOff val="0"/>
                <a:alphaOff val="-26667"/>
                <a:tint val="90000"/>
                <a:shade val="70000"/>
                <a:satMod val="220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26667"/>
                <a:tint val="90000"/>
                <a:shade val="58000"/>
                <a:satMod val="225000"/>
              </a:schemeClr>
            </a:gs>
            <a:gs pos="65000">
              <a:schemeClr val="accent2">
                <a:alpha val="90000"/>
                <a:hueOff val="0"/>
                <a:satOff val="0"/>
                <a:lumOff val="0"/>
                <a:alphaOff val="-26667"/>
                <a:tint val="90000"/>
                <a:shade val="58000"/>
                <a:satMod val="225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26667"/>
                <a:tint val="90000"/>
                <a:shade val="69000"/>
                <a:satMod val="22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2">
              <a:alpha val="90000"/>
              <a:hueOff val="0"/>
              <a:satOff val="0"/>
              <a:lumOff val="0"/>
              <a:alphaOff val="-26667"/>
              <a:shade val="60000"/>
              <a:satMod val="11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40%</a:t>
          </a:r>
          <a:endParaRPr lang="ru-RU" sz="5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132337" y="989626"/>
        <a:ext cx="2383691" cy="2383691"/>
      </dsp:txXfrm>
    </dsp:sp>
    <dsp:sp modelId="{0BDCE7F2-B79E-4076-80C4-A69C2F957BBD}">
      <dsp:nvSpPr>
        <dsp:cNvPr id="0" name=""/>
        <dsp:cNvSpPr/>
      </dsp:nvSpPr>
      <dsp:spPr>
        <a:xfrm>
          <a:off x="8590653" y="1914958"/>
          <a:ext cx="533027" cy="533027"/>
        </a:xfrm>
        <a:prstGeom prst="mathEqual">
          <a:avLst/>
        </a:prstGeom>
        <a:gradFill rotWithShape="0">
          <a:gsLst>
            <a:gs pos="0">
              <a:schemeClr val="accent2">
                <a:shade val="90000"/>
                <a:hueOff val="-257313"/>
                <a:satOff val="-13568"/>
                <a:lumOff val="35024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shade val="90000"/>
                <a:hueOff val="-257313"/>
                <a:satOff val="-13568"/>
                <a:lumOff val="35024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shade val="90000"/>
                <a:hueOff val="-257313"/>
                <a:satOff val="-13568"/>
                <a:lumOff val="35024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shade val="90000"/>
                <a:hueOff val="-257313"/>
                <a:satOff val="-13568"/>
                <a:lumOff val="35024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shade val="90000"/>
                <a:hueOff val="-257313"/>
                <a:satOff val="-13568"/>
                <a:lumOff val="35024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shade val="90000"/>
                <a:hueOff val="-257313"/>
                <a:satOff val="-13568"/>
                <a:lumOff val="35024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2">
              <a:shade val="90000"/>
              <a:hueOff val="-257313"/>
              <a:satOff val="-13568"/>
              <a:lumOff val="35024"/>
              <a:alphaOff val="0"/>
              <a:shade val="60000"/>
              <a:satMod val="11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590653" y="1914958"/>
        <a:ext cx="533027" cy="533027"/>
      </dsp:txXfrm>
    </dsp:sp>
    <dsp:sp modelId="{6CE312FE-6F68-43ED-B462-B1171F23D5A6}">
      <dsp:nvSpPr>
        <dsp:cNvPr id="0" name=""/>
        <dsp:cNvSpPr/>
      </dsp:nvSpPr>
      <dsp:spPr>
        <a:xfrm>
          <a:off x="9198305" y="989626"/>
          <a:ext cx="2383691" cy="2383691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75000"/>
                <a:shade val="85000"/>
                <a:satMod val="230000"/>
              </a:schemeClr>
            </a:gs>
            <a:gs pos="25000">
              <a:schemeClr val="accent2">
                <a:alpha val="90000"/>
                <a:hueOff val="0"/>
                <a:satOff val="0"/>
                <a:lumOff val="0"/>
                <a:alphaOff val="-40000"/>
                <a:tint val="90000"/>
                <a:shade val="70000"/>
                <a:satMod val="220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40000"/>
                <a:tint val="90000"/>
                <a:shade val="58000"/>
                <a:satMod val="225000"/>
              </a:schemeClr>
            </a:gs>
            <a:gs pos="65000">
              <a:schemeClr val="accent2">
                <a:alpha val="90000"/>
                <a:hueOff val="0"/>
                <a:satOff val="0"/>
                <a:lumOff val="0"/>
                <a:alphaOff val="-40000"/>
                <a:tint val="90000"/>
                <a:shade val="58000"/>
                <a:satMod val="225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40000"/>
                <a:tint val="90000"/>
                <a:shade val="69000"/>
                <a:satMod val="22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2">
              <a:alpha val="90000"/>
              <a:hueOff val="0"/>
              <a:satOff val="0"/>
              <a:lumOff val="0"/>
              <a:alphaOff val="-40000"/>
              <a:shade val="60000"/>
              <a:satMod val="11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200 литров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198305" y="989626"/>
        <a:ext cx="2383691" cy="2383691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73EA55-F713-48A2-A7CE-A0F3789826BA}">
      <dsp:nvSpPr>
        <dsp:cNvPr id="0" name=""/>
        <dsp:cNvSpPr/>
      </dsp:nvSpPr>
      <dsp:spPr>
        <a:xfrm>
          <a:off x="3322" y="1400613"/>
          <a:ext cx="1774368" cy="1774368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240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литров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22" y="1400613"/>
        <a:ext cx="1774368" cy="1774368"/>
      </dsp:txXfrm>
    </dsp:sp>
    <dsp:sp modelId="{BD722F2F-680F-4CB0-9DAC-3B3DC9A7D392}">
      <dsp:nvSpPr>
        <dsp:cNvPr id="0" name=""/>
        <dsp:cNvSpPr/>
      </dsp:nvSpPr>
      <dsp:spPr>
        <a:xfrm>
          <a:off x="1851626" y="2023743"/>
          <a:ext cx="528107" cy="528107"/>
        </a:xfrm>
        <a:prstGeom prst="mathMultiply">
          <a:avLst/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51626" y="2023743"/>
        <a:ext cx="528107" cy="528107"/>
      </dsp:txXfrm>
    </dsp:sp>
    <dsp:sp modelId="{B523D4FB-4426-4CCF-946F-904069ACC732}">
      <dsp:nvSpPr>
        <dsp:cNvPr id="0" name=""/>
        <dsp:cNvSpPr/>
      </dsp:nvSpPr>
      <dsp:spPr>
        <a:xfrm>
          <a:off x="2453668" y="1400613"/>
          <a:ext cx="1774368" cy="1774368"/>
        </a:xfrm>
        <a:prstGeom prst="ellipse">
          <a:avLst/>
        </a:prstGeom>
        <a:solidFill>
          <a:srgbClr val="FF0000">
            <a:alpha val="80000"/>
          </a:srgb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50%</a:t>
          </a:r>
          <a:endParaRPr lang="ru-RU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53668" y="1400613"/>
        <a:ext cx="1774368" cy="1774368"/>
      </dsp:txXfrm>
    </dsp:sp>
    <dsp:sp modelId="{4A02B69B-7366-4E9F-ADF1-CAA0D57D3F19}">
      <dsp:nvSpPr>
        <dsp:cNvPr id="0" name=""/>
        <dsp:cNvSpPr/>
      </dsp:nvSpPr>
      <dsp:spPr>
        <a:xfrm>
          <a:off x="4301972" y="2023743"/>
          <a:ext cx="528107" cy="528107"/>
        </a:xfrm>
        <a:prstGeom prst="mathEqual">
          <a:avLst/>
        </a:prstGeom>
        <a:solidFill>
          <a:schemeClr val="accent3">
            <a:shade val="90000"/>
            <a:hueOff val="-33318"/>
            <a:satOff val="-860"/>
            <a:lumOff val="8639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01972" y="2023743"/>
        <a:ext cx="528107" cy="528107"/>
      </dsp:txXfrm>
    </dsp:sp>
    <dsp:sp modelId="{D9428C90-748D-42B6-A205-0BF4AB9B68FE}">
      <dsp:nvSpPr>
        <dsp:cNvPr id="0" name=""/>
        <dsp:cNvSpPr/>
      </dsp:nvSpPr>
      <dsp:spPr>
        <a:xfrm>
          <a:off x="4904015" y="1400613"/>
          <a:ext cx="1774368" cy="1774368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120 литров</a:t>
          </a:r>
          <a:endParaRPr lang="ru-RU" sz="4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904015" y="1400613"/>
        <a:ext cx="1774368" cy="1774368"/>
      </dsp:txXfrm>
    </dsp:sp>
    <dsp:sp modelId="{0BDCE7F2-B79E-4076-80C4-A69C2F957BBD}">
      <dsp:nvSpPr>
        <dsp:cNvPr id="0" name=""/>
        <dsp:cNvSpPr/>
      </dsp:nvSpPr>
      <dsp:spPr>
        <a:xfrm>
          <a:off x="6752319" y="2023743"/>
          <a:ext cx="528107" cy="528107"/>
        </a:xfrm>
        <a:prstGeom prst="mathMultiply">
          <a:avLst/>
        </a:prstGeom>
        <a:solidFill>
          <a:schemeClr val="accent3">
            <a:shade val="90000"/>
            <a:hueOff val="-66635"/>
            <a:satOff val="-1720"/>
            <a:lumOff val="17277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752319" y="2023743"/>
        <a:ext cx="528107" cy="528107"/>
      </dsp:txXfrm>
    </dsp:sp>
    <dsp:sp modelId="{6CE312FE-6F68-43ED-B462-B1171F23D5A6}">
      <dsp:nvSpPr>
        <dsp:cNvPr id="0" name=""/>
        <dsp:cNvSpPr/>
      </dsp:nvSpPr>
      <dsp:spPr>
        <a:xfrm>
          <a:off x="7354362" y="1400613"/>
          <a:ext cx="1774368" cy="1774368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3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 руб./л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354362" y="1400613"/>
        <a:ext cx="1774368" cy="1774368"/>
      </dsp:txXfrm>
    </dsp:sp>
    <dsp:sp modelId="{7189AA80-E6E9-487F-87FD-37B4ACE4BF06}">
      <dsp:nvSpPr>
        <dsp:cNvPr id="0" name=""/>
        <dsp:cNvSpPr/>
      </dsp:nvSpPr>
      <dsp:spPr>
        <a:xfrm>
          <a:off x="9202666" y="2023743"/>
          <a:ext cx="528107" cy="528107"/>
        </a:xfrm>
        <a:prstGeom prst="mathEqual">
          <a:avLst/>
        </a:prstGeom>
        <a:solidFill>
          <a:schemeClr val="accent3">
            <a:shade val="90000"/>
            <a:hueOff val="-99953"/>
            <a:satOff val="-2580"/>
            <a:lumOff val="25916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202666" y="2023743"/>
        <a:ext cx="528107" cy="528107"/>
      </dsp:txXfrm>
    </dsp:sp>
    <dsp:sp modelId="{3085FC7A-8B34-4B45-8725-4D5202428DA9}">
      <dsp:nvSpPr>
        <dsp:cNvPr id="0" name=""/>
        <dsp:cNvSpPr/>
      </dsp:nvSpPr>
      <dsp:spPr>
        <a:xfrm>
          <a:off x="9804709" y="1400613"/>
          <a:ext cx="1774368" cy="1774368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600 млн. руб.</a:t>
          </a:r>
          <a:endParaRPr lang="ru-RU" sz="3200" b="1" kern="1200" dirty="0"/>
        </a:p>
      </dsp:txBody>
      <dsp:txXfrm>
        <a:off x="9804709" y="1400613"/>
        <a:ext cx="1774368" cy="1774368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73EA55-F713-48A2-A7CE-A0F3789826BA}">
      <dsp:nvSpPr>
        <dsp:cNvPr id="0" name=""/>
        <dsp:cNvSpPr/>
      </dsp:nvSpPr>
      <dsp:spPr>
        <a:xfrm>
          <a:off x="11046" y="1554016"/>
          <a:ext cx="1881282" cy="1881282"/>
        </a:xfrm>
        <a:prstGeom prst="ellipse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240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литров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1046" y="1554016"/>
        <a:ext cx="1881282" cy="1881282"/>
      </dsp:txXfrm>
    </dsp:sp>
    <dsp:sp modelId="{BD722F2F-680F-4CB0-9DAC-3B3DC9A7D392}">
      <dsp:nvSpPr>
        <dsp:cNvPr id="0" name=""/>
        <dsp:cNvSpPr/>
      </dsp:nvSpPr>
      <dsp:spPr>
        <a:xfrm>
          <a:off x="1951225" y="2284316"/>
          <a:ext cx="420682" cy="420682"/>
        </a:xfrm>
        <a:prstGeom prst="mathMultiply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51225" y="2284316"/>
        <a:ext cx="420682" cy="420682"/>
      </dsp:txXfrm>
    </dsp:sp>
    <dsp:sp modelId="{B523D4FB-4426-4CCF-946F-904069ACC732}">
      <dsp:nvSpPr>
        <dsp:cNvPr id="0" name=""/>
        <dsp:cNvSpPr/>
      </dsp:nvSpPr>
      <dsp:spPr>
        <a:xfrm>
          <a:off x="2430802" y="1554016"/>
          <a:ext cx="1881282" cy="1881282"/>
        </a:xfrm>
        <a:prstGeom prst="ellipse">
          <a:avLst/>
        </a:prstGeom>
        <a:solidFill>
          <a:srgbClr val="00B050">
            <a:alpha val="80000"/>
          </a:srgb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20%</a:t>
          </a:r>
          <a:endParaRPr lang="ru-RU" sz="4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30802" y="1554016"/>
        <a:ext cx="1881282" cy="1881282"/>
      </dsp:txXfrm>
    </dsp:sp>
    <dsp:sp modelId="{4A02B69B-7366-4E9F-ADF1-CAA0D57D3F19}">
      <dsp:nvSpPr>
        <dsp:cNvPr id="0" name=""/>
        <dsp:cNvSpPr/>
      </dsp:nvSpPr>
      <dsp:spPr>
        <a:xfrm>
          <a:off x="4370981" y="2284316"/>
          <a:ext cx="420682" cy="420682"/>
        </a:xfrm>
        <a:prstGeom prst="mathEqual">
          <a:avLst/>
        </a:prstGeom>
        <a:solidFill>
          <a:schemeClr val="accent5">
            <a:shade val="90000"/>
            <a:hueOff val="-38248"/>
            <a:satOff val="-1096"/>
            <a:lumOff val="9961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70981" y="2284316"/>
        <a:ext cx="420682" cy="420682"/>
      </dsp:txXfrm>
    </dsp:sp>
    <dsp:sp modelId="{D9428C90-748D-42B6-A205-0BF4AB9B68FE}">
      <dsp:nvSpPr>
        <dsp:cNvPr id="0" name=""/>
        <dsp:cNvSpPr/>
      </dsp:nvSpPr>
      <dsp:spPr>
        <a:xfrm>
          <a:off x="4850558" y="1554016"/>
          <a:ext cx="1881282" cy="1881282"/>
        </a:xfrm>
        <a:prstGeom prst="ellipse">
          <a:avLst/>
        </a:prstGeom>
        <a:solidFill>
          <a:schemeClr val="accent5">
            <a:alpha val="90000"/>
            <a:hueOff val="0"/>
            <a:satOff val="0"/>
            <a:lumOff val="0"/>
            <a:alphaOff val="-2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50 литров</a:t>
          </a:r>
          <a:endParaRPr lang="ru-RU" sz="4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850558" y="1554016"/>
        <a:ext cx="1881282" cy="1881282"/>
      </dsp:txXfrm>
    </dsp:sp>
    <dsp:sp modelId="{0BDCE7F2-B79E-4076-80C4-A69C2F957BBD}">
      <dsp:nvSpPr>
        <dsp:cNvPr id="0" name=""/>
        <dsp:cNvSpPr/>
      </dsp:nvSpPr>
      <dsp:spPr>
        <a:xfrm>
          <a:off x="6790736" y="2284316"/>
          <a:ext cx="420682" cy="420682"/>
        </a:xfrm>
        <a:prstGeom prst="mathMultiply">
          <a:avLst/>
        </a:prstGeom>
        <a:solidFill>
          <a:schemeClr val="accent5">
            <a:shade val="90000"/>
            <a:hueOff val="-76497"/>
            <a:satOff val="-2193"/>
            <a:lumOff val="19923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790736" y="2284316"/>
        <a:ext cx="420682" cy="420682"/>
      </dsp:txXfrm>
    </dsp:sp>
    <dsp:sp modelId="{6CE312FE-6F68-43ED-B462-B1171F23D5A6}">
      <dsp:nvSpPr>
        <dsp:cNvPr id="0" name=""/>
        <dsp:cNvSpPr/>
      </dsp:nvSpPr>
      <dsp:spPr>
        <a:xfrm>
          <a:off x="7270314" y="1554016"/>
          <a:ext cx="1881282" cy="1881282"/>
        </a:xfrm>
        <a:prstGeom prst="ellipse">
          <a:avLst/>
        </a:prstGeom>
        <a:solidFill>
          <a:schemeClr val="accent5">
            <a:alpha val="90000"/>
            <a:hueOff val="0"/>
            <a:satOff val="0"/>
            <a:lumOff val="0"/>
            <a:alphaOff val="-3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 руб./л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270314" y="1554016"/>
        <a:ext cx="1881282" cy="1881282"/>
      </dsp:txXfrm>
    </dsp:sp>
    <dsp:sp modelId="{7189AA80-E6E9-487F-87FD-37B4ACE4BF06}">
      <dsp:nvSpPr>
        <dsp:cNvPr id="0" name=""/>
        <dsp:cNvSpPr/>
      </dsp:nvSpPr>
      <dsp:spPr>
        <a:xfrm>
          <a:off x="9210492" y="2284316"/>
          <a:ext cx="420682" cy="420682"/>
        </a:xfrm>
        <a:prstGeom prst="mathEqual">
          <a:avLst/>
        </a:prstGeom>
        <a:solidFill>
          <a:schemeClr val="accent5">
            <a:shade val="90000"/>
            <a:hueOff val="-114745"/>
            <a:satOff val="-3289"/>
            <a:lumOff val="29884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210492" y="2284316"/>
        <a:ext cx="420682" cy="420682"/>
      </dsp:txXfrm>
    </dsp:sp>
    <dsp:sp modelId="{3085FC7A-8B34-4B45-8725-4D5202428DA9}">
      <dsp:nvSpPr>
        <dsp:cNvPr id="0" name=""/>
        <dsp:cNvSpPr/>
      </dsp:nvSpPr>
      <dsp:spPr>
        <a:xfrm>
          <a:off x="9690070" y="1554016"/>
          <a:ext cx="1881282" cy="1881282"/>
        </a:xfrm>
        <a:prstGeom prst="ellipse">
          <a:avLst/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250 млн. руб.</a:t>
          </a:r>
          <a:endParaRPr lang="ru-RU" sz="4000" b="1" kern="1200" dirty="0"/>
        </a:p>
      </dsp:txBody>
      <dsp:txXfrm>
        <a:off x="9690070" y="1554016"/>
        <a:ext cx="1881282" cy="1881282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234BC4-B7FA-4EEE-954B-CE8C63A23224}">
      <dsp:nvSpPr>
        <dsp:cNvPr id="0" name=""/>
        <dsp:cNvSpPr/>
      </dsp:nvSpPr>
      <dsp:spPr>
        <a:xfrm>
          <a:off x="0" y="1096000"/>
          <a:ext cx="11993880" cy="125482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Кризис 1998 - спрос не сократился</a:t>
          </a:r>
        </a:p>
      </dsp:txBody>
      <dsp:txXfrm>
        <a:off x="0" y="1096000"/>
        <a:ext cx="11993880" cy="1254825"/>
      </dsp:txXfrm>
    </dsp:sp>
    <dsp:sp modelId="{84044AED-195D-4EA5-BD53-0F1F955019D8}">
      <dsp:nvSpPr>
        <dsp:cNvPr id="0" name=""/>
        <dsp:cNvSpPr/>
      </dsp:nvSpPr>
      <dsp:spPr>
        <a:xfrm>
          <a:off x="0" y="2538025"/>
          <a:ext cx="11993880" cy="125482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>
              <a:solidFill>
                <a:schemeClr val="bg1"/>
              </a:solidFill>
            </a:rPr>
            <a:t>Кризис 2008 - спрос не сократился</a:t>
          </a:r>
          <a:endParaRPr lang="ru-RU" sz="5400" b="1" kern="1200" dirty="0">
            <a:solidFill>
              <a:schemeClr val="bg1"/>
            </a:solidFill>
          </a:endParaRPr>
        </a:p>
      </dsp:txBody>
      <dsp:txXfrm>
        <a:off x="0" y="2538025"/>
        <a:ext cx="11993880" cy="1254825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2BCAFC7A-71DD-4C2C-B63D-60FDC7DD5449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DA6FC261-E491-4C42-A663-B95247CC46D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2031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85ECAFD-F005-4163-B10D-85806DC43F93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333E963C-1534-4F8D-B2A7-66D81AA259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11850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7926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34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7926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35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7926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36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20579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37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20579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38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39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40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43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7926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44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45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46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47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48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49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50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53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54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55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56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57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58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59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60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61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62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63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7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64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65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66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67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68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69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205796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70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71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72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73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9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74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75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76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26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29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7926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30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792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792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c24.r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notesSlide" Target="../notesSlides/notesSlide12.xml"/><Relationship Id="rId7" Type="http://schemas.openxmlformats.org/officeDocument/2006/relationships/diagramColors" Target="../diagrams/colors9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Relationship Id="rId9" Type="http://schemas.openxmlformats.org/officeDocument/2006/relationships/oleObject" Target="../embeddings/oleObject2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9.xml"/></Relationships>
</file>

<file path=ppt/slides/_rels/slide4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4.xml"/><Relationship Id="rId3" Type="http://schemas.openxmlformats.org/officeDocument/2006/relationships/audio" Target="../media/audio1.wav"/><Relationship Id="rId7" Type="http://schemas.openxmlformats.org/officeDocument/2006/relationships/diagramColors" Target="../diagrams/colors14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4.xml"/><Relationship Id="rId5" Type="http://schemas.openxmlformats.org/officeDocument/2006/relationships/diagramLayout" Target="../diagrams/layout14.xml"/><Relationship Id="rId4" Type="http://schemas.openxmlformats.org/officeDocument/2006/relationships/diagramData" Target="../diagrams/data1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5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6.xml"/><Relationship Id="rId3" Type="http://schemas.openxmlformats.org/officeDocument/2006/relationships/image" Target="../media/image33.jpeg"/><Relationship Id="rId7" Type="http://schemas.openxmlformats.org/officeDocument/2006/relationships/diagramColors" Target="../diagrams/colors16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6.xml"/><Relationship Id="rId5" Type="http://schemas.openxmlformats.org/officeDocument/2006/relationships/diagramLayout" Target="../diagrams/layout16.xml"/><Relationship Id="rId4" Type="http://schemas.openxmlformats.org/officeDocument/2006/relationships/diagramData" Target="../diagrams/data1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5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9.xml"/><Relationship Id="rId3" Type="http://schemas.openxmlformats.org/officeDocument/2006/relationships/audio" Target="../media/audio1.wav"/><Relationship Id="rId7" Type="http://schemas.openxmlformats.org/officeDocument/2006/relationships/diagramColors" Target="../diagrams/colors19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9.xml"/><Relationship Id="rId5" Type="http://schemas.openxmlformats.org/officeDocument/2006/relationships/diagramLayout" Target="../diagrams/layout19.xml"/><Relationship Id="rId4" Type="http://schemas.openxmlformats.org/officeDocument/2006/relationships/diagramData" Target="../diagrams/data19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/Relationships>
</file>

<file path=ppt/slides/_rels/slide6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2.xml"/><Relationship Id="rId3" Type="http://schemas.openxmlformats.org/officeDocument/2006/relationships/audio" Target="../media/audio1.wav"/><Relationship Id="rId7" Type="http://schemas.openxmlformats.org/officeDocument/2006/relationships/diagramColors" Target="../diagrams/colors22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2.xml"/><Relationship Id="rId5" Type="http://schemas.openxmlformats.org/officeDocument/2006/relationships/diagramLayout" Target="../diagrams/layout22.xml"/><Relationship Id="rId4" Type="http://schemas.openxmlformats.org/officeDocument/2006/relationships/diagramData" Target="../diagrams/data2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5.xml"/><Relationship Id="rId7" Type="http://schemas.microsoft.com/office/2007/relationships/diagramDrawing" Target="../diagrams/drawing25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5.xml"/><Relationship Id="rId5" Type="http://schemas.openxmlformats.org/officeDocument/2006/relationships/diagramQuickStyle" Target="../diagrams/quickStyle25.xml"/><Relationship Id="rId4" Type="http://schemas.openxmlformats.org/officeDocument/2006/relationships/diagramLayout" Target="../diagrams/layout2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6.xml"/><Relationship Id="rId7" Type="http://schemas.microsoft.com/office/2007/relationships/diagramDrawing" Target="../diagrams/drawing26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6.xml"/><Relationship Id="rId5" Type="http://schemas.openxmlformats.org/officeDocument/2006/relationships/diagramQuickStyle" Target="../diagrams/quickStyle26.xml"/><Relationship Id="rId4" Type="http://schemas.openxmlformats.org/officeDocument/2006/relationships/diagramLayout" Target="../diagrams/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7.xml"/><Relationship Id="rId7" Type="http://schemas.microsoft.com/office/2007/relationships/diagramDrawing" Target="../diagrams/drawing27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7.xml"/><Relationship Id="rId5" Type="http://schemas.openxmlformats.org/officeDocument/2006/relationships/diagramQuickStyle" Target="../diagrams/quickStyle27.xml"/><Relationship Id="rId4" Type="http://schemas.openxmlformats.org/officeDocument/2006/relationships/diagramLayout" Target="../diagrams/layout2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8.xml"/><Relationship Id="rId7" Type="http://schemas.microsoft.com/office/2007/relationships/diagramDrawing" Target="../diagrams/drawing28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8.xml"/><Relationship Id="rId5" Type="http://schemas.openxmlformats.org/officeDocument/2006/relationships/diagramQuickStyle" Target="../diagrams/quickStyle28.xml"/><Relationship Id="rId4" Type="http://schemas.openxmlformats.org/officeDocument/2006/relationships/diagramLayout" Target="../diagrams/layout28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9.xml"/><Relationship Id="rId7" Type="http://schemas.microsoft.com/office/2007/relationships/diagramDrawing" Target="../diagrams/drawing29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9.xml"/><Relationship Id="rId5" Type="http://schemas.openxmlformats.org/officeDocument/2006/relationships/diagramQuickStyle" Target="../diagrams/quickStyle29.xml"/><Relationship Id="rId4" Type="http://schemas.openxmlformats.org/officeDocument/2006/relationships/diagramLayout" Target="../diagrams/layout29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0.xml"/><Relationship Id="rId7" Type="http://schemas.microsoft.com/office/2007/relationships/diagramDrawing" Target="../diagrams/drawing30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0.xml"/><Relationship Id="rId5" Type="http://schemas.openxmlformats.org/officeDocument/2006/relationships/diagramQuickStyle" Target="../diagrams/quickStyle30.xml"/><Relationship Id="rId4" Type="http://schemas.openxmlformats.org/officeDocument/2006/relationships/diagramLayout" Target="../diagrams/layout30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c24.ru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Grp="1"/>
          </p:cNvSpPr>
          <p:nvPr>
            <p:ph type="title"/>
          </p:nvPr>
        </p:nvSpPr>
        <p:spPr>
          <a:xfrm>
            <a:off x="216976" y="176668"/>
            <a:ext cx="8012624" cy="4720796"/>
          </a:xfrm>
        </p:spPr>
        <p:txBody>
          <a:bodyPr anchor="ctr">
            <a:normAutofit/>
          </a:bodyPr>
          <a:lstStyle/>
          <a:p>
            <a:pPr algn="ctr">
              <a:spcBef>
                <a:spcPts val="1"/>
              </a:spcBef>
            </a:pPr>
            <a:r>
              <a:rPr lang="ru-RU" sz="8000" b="1" cap="none" dirty="0" smtClean="0">
                <a:solidFill>
                  <a:srgbClr val="7030A0"/>
                </a:solidFill>
                <a:effectLst/>
                <a:latin typeface="Century Gothic"/>
              </a:rPr>
              <a:t>Реклама</a:t>
            </a:r>
            <a:br>
              <a:rPr lang="ru-RU" sz="8000" b="1" cap="none" dirty="0" smtClean="0">
                <a:solidFill>
                  <a:srgbClr val="7030A0"/>
                </a:solidFill>
                <a:effectLst/>
                <a:latin typeface="Century Gothic"/>
              </a:rPr>
            </a:br>
            <a:r>
              <a:rPr lang="ru-RU" sz="8000" b="1" cap="none" dirty="0" smtClean="0">
                <a:solidFill>
                  <a:srgbClr val="7030A0"/>
                </a:solidFill>
                <a:effectLst/>
                <a:latin typeface="Century Gothic"/>
              </a:rPr>
              <a:t>питьевой </a:t>
            </a:r>
            <a:br>
              <a:rPr lang="ru-RU" sz="8000" b="1" cap="none" dirty="0" smtClean="0">
                <a:solidFill>
                  <a:srgbClr val="7030A0"/>
                </a:solidFill>
                <a:effectLst/>
                <a:latin typeface="Century Gothic"/>
              </a:rPr>
            </a:br>
            <a:r>
              <a:rPr lang="ru-RU" sz="8000" b="1" cap="none" dirty="0" smtClean="0">
                <a:solidFill>
                  <a:srgbClr val="7030A0"/>
                </a:solidFill>
                <a:effectLst/>
                <a:latin typeface="Century Gothic"/>
              </a:rPr>
              <a:t>воды</a:t>
            </a:r>
            <a:endParaRPr lang="ru-RU" sz="8000" b="1" i="0" cap="none" dirty="0">
              <a:solidFill>
                <a:srgbClr val="7030A0"/>
              </a:solidFill>
              <a:effectLst/>
              <a:latin typeface="Century Gothic"/>
              <a:ea typeface="+mj-ea"/>
              <a:cs typeface="+mj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40963" y="4959460"/>
            <a:ext cx="7408191" cy="1735807"/>
          </a:xfrm>
        </p:spPr>
        <p:txBody>
          <a:bodyPr anchor="ctr">
            <a:noAutofit/>
          </a:bodyPr>
          <a:lstStyle/>
          <a:p>
            <a:pPr algn="ctr">
              <a:buNone/>
            </a:pPr>
            <a:r>
              <a:rPr lang="en-US" sz="4400" dirty="0" smtClean="0">
                <a:hlinkClick r:id="rId3"/>
              </a:rPr>
              <a:t>www.dc24.ru</a:t>
            </a:r>
            <a:r>
              <a:rPr lang="ru-RU" sz="4400" dirty="0" smtClean="0"/>
              <a:t> </a:t>
            </a:r>
          </a:p>
          <a:p>
            <a:pPr algn="ctr">
              <a:buNone/>
            </a:pPr>
            <a:r>
              <a:rPr lang="ru-RU" sz="4400" b="1" dirty="0" smtClean="0"/>
              <a:t>Константин Раков</a:t>
            </a:r>
          </a:p>
        </p:txBody>
      </p:sp>
      <p:pic>
        <p:nvPicPr>
          <p:cNvPr id="5" name="Рисунок 4" descr="Умный реда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5277" y="2402957"/>
            <a:ext cx="3164455" cy="3840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938" y="35505"/>
            <a:ext cx="11582400" cy="1123623"/>
          </a:xfrm>
        </p:spPr>
        <p:txBody>
          <a:bodyPr>
            <a:noAutofit/>
          </a:bodyPr>
          <a:lstStyle/>
          <a:p>
            <a:pPr algn="ctr"/>
            <a:r>
              <a:rPr lang="ru-RU" sz="4800" b="1" cap="none" dirty="0" smtClean="0">
                <a:solidFill>
                  <a:srgbClr val="7030A0"/>
                </a:solidFill>
                <a:effectLst/>
              </a:rPr>
              <a:t>Конкуренция за офисы по цене 19л воды</a:t>
            </a:r>
            <a:endParaRPr lang="ru-RU" sz="4800" b="1" cap="none" dirty="0">
              <a:solidFill>
                <a:srgbClr val="7030A0"/>
              </a:solidFill>
              <a:effectLst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13412" y="1487835"/>
          <a:ext cx="11582400" cy="5238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938" y="35505"/>
            <a:ext cx="11582400" cy="1123623"/>
          </a:xfrm>
        </p:spPr>
        <p:txBody>
          <a:bodyPr>
            <a:noAutofit/>
          </a:bodyPr>
          <a:lstStyle/>
          <a:p>
            <a:pPr algn="ctr"/>
            <a:r>
              <a:rPr lang="ru-RU" sz="4800" b="1" cap="none" dirty="0" smtClean="0">
                <a:solidFill>
                  <a:srgbClr val="7030A0"/>
                </a:solidFill>
                <a:effectLst/>
              </a:rPr>
              <a:t>Расплата за конкуренцию по цене</a:t>
            </a:r>
            <a:endParaRPr lang="ru-RU" sz="4800" b="1" cap="none" dirty="0">
              <a:solidFill>
                <a:srgbClr val="7030A0"/>
              </a:solidFill>
              <a:effectLst/>
            </a:endParaRPr>
          </a:p>
        </p:txBody>
      </p:sp>
      <p:pic>
        <p:nvPicPr>
          <p:cNvPr id="6" name="Содержимое 5" descr="Пустой кошеле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1088" y="1212112"/>
            <a:ext cx="9399182" cy="52950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02336" y="565686"/>
            <a:ext cx="11582400" cy="841248"/>
          </a:xfrm>
        </p:spPr>
        <p:txBody>
          <a:bodyPr>
            <a:noAutofit/>
          </a:bodyPr>
          <a:lstStyle/>
          <a:p>
            <a:pPr algn="ctr"/>
            <a:r>
              <a:rPr lang="ru-RU" sz="4400" b="1" cap="none" dirty="0" smtClean="0">
                <a:solidFill>
                  <a:srgbClr val="7030A0"/>
                </a:solidFill>
                <a:effectLst/>
              </a:rPr>
              <a:t>Рост количества игроков сокращает рыночные доли поставщиков офисной воды</a:t>
            </a:r>
            <a:endParaRPr lang="ru-RU" sz="4400" b="1" cap="none" dirty="0">
              <a:solidFill>
                <a:srgbClr val="7030A0"/>
              </a:solidFill>
              <a:effectLst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220421" y="1913860"/>
          <a:ext cx="6244174" cy="4944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6655981" y="1701208"/>
          <a:ext cx="5303545" cy="4890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938" y="247972"/>
            <a:ext cx="11582400" cy="1487835"/>
          </a:xfrm>
        </p:spPr>
        <p:txBody>
          <a:bodyPr>
            <a:noAutofit/>
          </a:bodyPr>
          <a:lstStyle/>
          <a:p>
            <a:pPr algn="ctr"/>
            <a:r>
              <a:rPr lang="ru-RU" sz="4800" b="1" cap="none" dirty="0" smtClean="0">
                <a:solidFill>
                  <a:srgbClr val="7030A0"/>
                </a:solidFill>
                <a:effectLst/>
              </a:rPr>
              <a:t>Сколько воды можно продать офисам в городе - «миллионике»?</a:t>
            </a:r>
            <a:endParaRPr lang="ru-RU" sz="4800" b="1" cap="none" dirty="0">
              <a:solidFill>
                <a:srgbClr val="7030A0"/>
              </a:solidFill>
              <a:effectLst/>
            </a:endParaRPr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248836" y="1956392"/>
          <a:ext cx="11582400" cy="46278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373EA55-F713-48A2-A7CE-A0F3789826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2373EA55-F713-48A2-A7CE-A0F3789826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2373EA55-F713-48A2-A7CE-A0F3789826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graphicEl>
                                              <a:dgm id="{2373EA55-F713-48A2-A7CE-A0F3789826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D722F2F-680F-4CB0-9DAC-3B3DC9A7D3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BD722F2F-680F-4CB0-9DAC-3B3DC9A7D3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graphicEl>
                                              <a:dgm id="{BD722F2F-680F-4CB0-9DAC-3B3DC9A7D3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dgm id="{BD722F2F-680F-4CB0-9DAC-3B3DC9A7D3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23D4FB-4426-4CCF-946F-904069ACC7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B523D4FB-4426-4CCF-946F-904069ACC7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B523D4FB-4426-4CCF-946F-904069ACC7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graphicEl>
                                              <a:dgm id="{B523D4FB-4426-4CCF-946F-904069ACC7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A02B69B-7366-4E9F-ADF1-CAA0D57D3F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4A02B69B-7366-4E9F-ADF1-CAA0D57D3F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4A02B69B-7366-4E9F-ADF1-CAA0D57D3F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dgm id="{4A02B69B-7366-4E9F-ADF1-CAA0D57D3F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B13E384-52AB-4A33-B6C2-0C09119D3A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EB13E384-52AB-4A33-B6C2-0C09119D3A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EB13E384-52AB-4A33-B6C2-0C09119D3A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graphicEl>
                                              <a:dgm id="{EB13E384-52AB-4A33-B6C2-0C09119D3A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A11475C-927F-453C-B7F3-CD75155BEF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8A11475C-927F-453C-B7F3-CD75155BEF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graphicEl>
                                              <a:dgm id="{8A11475C-927F-453C-B7F3-CD75155BEF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graphicEl>
                                              <a:dgm id="{8A11475C-927F-453C-B7F3-CD75155BEF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9005BA3-5A7F-415C-8D61-AD48DDE6B3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69005BA3-5A7F-415C-8D61-AD48DDE6B3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69005BA3-5A7F-415C-8D61-AD48DDE6B3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>
                                            <p:graphicEl>
                                              <a:dgm id="{69005BA3-5A7F-415C-8D61-AD48DDE6B3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09EDAE-5700-4E21-8498-D2A350409F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graphicEl>
                                              <a:dgm id="{6209EDAE-5700-4E21-8498-D2A350409F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graphicEl>
                                              <a:dgm id="{6209EDAE-5700-4E21-8498-D2A350409F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graphicEl>
                                              <a:dgm id="{6209EDAE-5700-4E21-8498-D2A350409F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428C90-748D-42B6-A205-0BF4AB9B6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graphicEl>
                                              <a:dgm id="{D9428C90-748D-42B6-A205-0BF4AB9B6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graphicEl>
                                              <a:dgm id="{D9428C90-748D-42B6-A205-0BF4AB9B6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graphicEl>
                                              <a:dgm id="{D9428C90-748D-42B6-A205-0BF4AB9B68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BDCE7F2-B79E-4076-80C4-A69C2F957B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graphicEl>
                                              <a:dgm id="{0BDCE7F2-B79E-4076-80C4-A69C2F957B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graphicEl>
                                              <a:dgm id="{0BDCE7F2-B79E-4076-80C4-A69C2F957B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>
                                            <p:graphicEl>
                                              <a:dgm id="{0BDCE7F2-B79E-4076-80C4-A69C2F957B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CE312FE-6F68-43ED-B462-B1171F23D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>
                                            <p:graphicEl>
                                              <a:dgm id="{6CE312FE-6F68-43ED-B462-B1171F23D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graphicEl>
                                              <a:dgm id="{6CE312FE-6F68-43ED-B462-B1171F23D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>
                                            <p:graphicEl>
                                              <a:dgm id="{6CE312FE-6F68-43ED-B462-B1171F23D5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938" y="247972"/>
            <a:ext cx="11582400" cy="1487835"/>
          </a:xfrm>
        </p:spPr>
        <p:txBody>
          <a:bodyPr>
            <a:noAutofit/>
          </a:bodyPr>
          <a:lstStyle/>
          <a:p>
            <a:pPr algn="ctr"/>
            <a:r>
              <a:rPr lang="ru-RU" sz="4400" b="1" cap="none" dirty="0" smtClean="0">
                <a:solidFill>
                  <a:srgbClr val="7030A0"/>
                </a:solidFill>
                <a:effectLst/>
              </a:rPr>
              <a:t>Сколько воды можно продать домохозяйствам в городе - «миллионике»?</a:t>
            </a:r>
            <a:endParaRPr lang="ru-RU" sz="4400" b="1" cap="none" dirty="0">
              <a:solidFill>
                <a:srgbClr val="7030A0"/>
              </a:solidFill>
              <a:effectLst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13412" y="1952796"/>
          <a:ext cx="11582400" cy="4362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73EA55-F713-48A2-A7CE-A0F3789826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2373EA55-F713-48A2-A7CE-A0F3789826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2373EA55-F713-48A2-A7CE-A0F3789826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dgm id="{2373EA55-F713-48A2-A7CE-A0F3789826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722F2F-680F-4CB0-9DAC-3B3DC9A7D3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BD722F2F-680F-4CB0-9DAC-3B3DC9A7D3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dgm id="{BD722F2F-680F-4CB0-9DAC-3B3DC9A7D3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graphicEl>
                                              <a:dgm id="{BD722F2F-680F-4CB0-9DAC-3B3DC9A7D3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23D4FB-4426-4CCF-946F-904069ACC7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B523D4FB-4426-4CCF-946F-904069ACC7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B523D4FB-4426-4CCF-946F-904069ACC7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dgm id="{B523D4FB-4426-4CCF-946F-904069ACC7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A02B69B-7366-4E9F-ADF1-CAA0D57D3F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4A02B69B-7366-4E9F-ADF1-CAA0D57D3F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4A02B69B-7366-4E9F-ADF1-CAA0D57D3F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4A02B69B-7366-4E9F-ADF1-CAA0D57D3F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428C90-748D-42B6-A205-0BF4AB9B6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D9428C90-748D-42B6-A205-0BF4AB9B6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D9428C90-748D-42B6-A205-0BF4AB9B6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D9428C90-748D-42B6-A205-0BF4AB9B68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DCE7F2-B79E-4076-80C4-A69C2F957B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0BDCE7F2-B79E-4076-80C4-A69C2F957B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dgm id="{0BDCE7F2-B79E-4076-80C4-A69C2F957B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graphicEl>
                                              <a:dgm id="{0BDCE7F2-B79E-4076-80C4-A69C2F957B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E312FE-6F68-43ED-B462-B1171F23D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6CE312FE-6F68-43ED-B462-B1171F23D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6CE312FE-6F68-43ED-B462-B1171F23D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graphicEl>
                                              <a:dgm id="{6CE312FE-6F68-43ED-B462-B1171F23D5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938" y="364211"/>
            <a:ext cx="11582400" cy="1123623"/>
          </a:xfrm>
        </p:spPr>
        <p:txBody>
          <a:bodyPr>
            <a:noAutofit/>
          </a:bodyPr>
          <a:lstStyle/>
          <a:p>
            <a:pPr algn="ctr"/>
            <a:r>
              <a:rPr lang="ru-RU" sz="4800" b="1" cap="none" dirty="0" smtClean="0">
                <a:solidFill>
                  <a:srgbClr val="7030A0"/>
                </a:solidFill>
                <a:effectLst/>
              </a:rPr>
              <a:t>Сколько денег  можно заработать в городе – «миллионике»?</a:t>
            </a:r>
            <a:endParaRPr lang="ru-RU" sz="4800" b="1" cap="none" dirty="0">
              <a:solidFill>
                <a:srgbClr val="7030A0"/>
              </a:solidFill>
              <a:effectLst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13412" y="1952796"/>
          <a:ext cx="11582400" cy="4575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Рамка 6"/>
          <p:cNvSpPr/>
          <p:nvPr/>
        </p:nvSpPr>
        <p:spPr>
          <a:xfrm>
            <a:off x="4695986" y="1689315"/>
            <a:ext cx="2727701" cy="5168685"/>
          </a:xfrm>
          <a:prstGeom prst="frame">
            <a:avLst/>
          </a:prstGeom>
          <a:solidFill>
            <a:srgbClr val="FF0000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73EA55-F713-48A2-A7CE-A0F3789826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2373EA55-F713-48A2-A7CE-A0F3789826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2373EA55-F713-48A2-A7CE-A0F3789826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dgm id="{2373EA55-F713-48A2-A7CE-A0F3789826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722F2F-680F-4CB0-9DAC-3B3DC9A7D3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BD722F2F-680F-4CB0-9DAC-3B3DC9A7D3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dgm id="{BD722F2F-680F-4CB0-9DAC-3B3DC9A7D3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graphicEl>
                                              <a:dgm id="{BD722F2F-680F-4CB0-9DAC-3B3DC9A7D3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23D4FB-4426-4CCF-946F-904069ACC7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B523D4FB-4426-4CCF-946F-904069ACC7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B523D4FB-4426-4CCF-946F-904069ACC7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dgm id="{B523D4FB-4426-4CCF-946F-904069ACC7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A02B69B-7366-4E9F-ADF1-CAA0D57D3F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4A02B69B-7366-4E9F-ADF1-CAA0D57D3F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4A02B69B-7366-4E9F-ADF1-CAA0D57D3F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4A02B69B-7366-4E9F-ADF1-CAA0D57D3F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428C90-748D-42B6-A205-0BF4AB9B6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D9428C90-748D-42B6-A205-0BF4AB9B6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D9428C90-748D-42B6-A205-0BF4AB9B6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D9428C90-748D-42B6-A205-0BF4AB9B68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DCE7F2-B79E-4076-80C4-A69C2F957B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0BDCE7F2-B79E-4076-80C4-A69C2F957B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dgm id="{0BDCE7F2-B79E-4076-80C4-A69C2F957B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graphicEl>
                                              <a:dgm id="{0BDCE7F2-B79E-4076-80C4-A69C2F957B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E312FE-6F68-43ED-B462-B1171F23D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6CE312FE-6F68-43ED-B462-B1171F23D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6CE312FE-6F68-43ED-B462-B1171F23D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graphicEl>
                                              <a:dgm id="{6CE312FE-6F68-43ED-B462-B1171F23D5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89AA80-E6E9-487F-87FD-37B4ACE4BF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7189AA80-E6E9-487F-87FD-37B4ACE4BF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7189AA80-E6E9-487F-87FD-37B4ACE4BF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dgm id="{7189AA80-E6E9-487F-87FD-37B4ACE4BF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85FC7A-8B34-4B45-8725-4D520242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dgm id="{3085FC7A-8B34-4B45-8725-4D520242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3085FC7A-8B34-4B45-8725-4D520242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graphicEl>
                                              <a:dgm id="{3085FC7A-8B34-4B45-8725-4D5202428D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938" y="364211"/>
            <a:ext cx="11582400" cy="1123623"/>
          </a:xfrm>
        </p:spPr>
        <p:txBody>
          <a:bodyPr>
            <a:noAutofit/>
          </a:bodyPr>
          <a:lstStyle/>
          <a:p>
            <a:pPr algn="ctr"/>
            <a:r>
              <a:rPr lang="ru-RU" sz="4800" b="1" cap="none" dirty="0" smtClean="0">
                <a:solidFill>
                  <a:srgbClr val="7030A0"/>
                </a:solidFill>
                <a:effectLst/>
              </a:rPr>
              <a:t>Сколько денег  можно заработать на воде в городе – «миллионике»?</a:t>
            </a:r>
            <a:endParaRPr lang="ru-RU" sz="4800" b="1" cap="none" dirty="0">
              <a:solidFill>
                <a:srgbClr val="7030A0"/>
              </a:solidFill>
              <a:effectLst/>
            </a:endParaRP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357324" y="1640605"/>
          <a:ext cx="11582400" cy="4989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Рамка 6"/>
          <p:cNvSpPr/>
          <p:nvPr/>
        </p:nvSpPr>
        <p:spPr>
          <a:xfrm>
            <a:off x="4781046" y="1689315"/>
            <a:ext cx="2727701" cy="5168685"/>
          </a:xfrm>
          <a:prstGeom prst="frame">
            <a:avLst/>
          </a:prstGeom>
          <a:solidFill>
            <a:srgbClr val="FF0000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04037" y="200245"/>
            <a:ext cx="11355572" cy="2457895"/>
          </a:xfrm>
        </p:spPr>
        <p:txBody>
          <a:bodyPr>
            <a:noAutofit/>
          </a:bodyPr>
          <a:lstStyle/>
          <a:p>
            <a:pPr algn="ctr"/>
            <a:r>
              <a:rPr lang="ru-RU" sz="4400" b="1" cap="none" dirty="0" smtClean="0">
                <a:solidFill>
                  <a:srgbClr val="7030A0"/>
                </a:solidFill>
                <a:effectLst/>
              </a:rPr>
              <a:t>Рубль, инвестированный в водный бизнес, дает в 2 раза больше выручки, чем инвестированный в нефтепереработку</a:t>
            </a:r>
            <a:endParaRPr lang="ru-RU" sz="4400" b="1" cap="none" dirty="0">
              <a:solidFill>
                <a:srgbClr val="7030A0"/>
              </a:solidFill>
              <a:effectLst/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832" y="2700669"/>
            <a:ext cx="2892055" cy="3649495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4795" y="2530548"/>
            <a:ext cx="2833428" cy="3903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375259" y="2698263"/>
            <a:ext cx="5720741" cy="3941763"/>
          </a:xfrm>
          <a:solidFill>
            <a:srgbClr val="FFFF00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199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</a:t>
            </a:r>
            <a:endParaRPr lang="ru-RU" sz="199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6198307" y="2698263"/>
            <a:ext cx="5718048" cy="3941763"/>
          </a:xfrm>
          <a:solidFill>
            <a:srgbClr val="3399FF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19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19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02"/>
            <a:ext cx="1786270" cy="2254101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450" y="404036"/>
            <a:ext cx="1479550" cy="22966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73369" y="191391"/>
            <a:ext cx="946348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Выручка, млрд. руб. в год</a:t>
            </a:r>
            <a:endParaRPr lang="ru-RU" sz="6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375259" y="2698263"/>
            <a:ext cx="5720741" cy="3941763"/>
          </a:xfrm>
          <a:solidFill>
            <a:srgbClr val="FFFF00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199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endParaRPr lang="ru-RU" sz="199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6198307" y="2698263"/>
            <a:ext cx="5718048" cy="3941763"/>
          </a:xfrm>
          <a:solidFill>
            <a:srgbClr val="3399FF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19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0,2</a:t>
            </a:r>
            <a:endParaRPr lang="ru-RU" sz="19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02"/>
            <a:ext cx="1786270" cy="2254101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450" y="404036"/>
            <a:ext cx="1479550" cy="22966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63161" y="191391"/>
            <a:ext cx="888390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Инвестиции, млрд. руб.</a:t>
            </a:r>
            <a:endParaRPr lang="ru-RU" sz="6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4383463" y="2020186"/>
            <a:ext cx="3271979" cy="4194634"/>
            <a:chOff x="6382384" y="1935178"/>
            <a:chExt cx="4652409" cy="4279642"/>
          </a:xfrm>
        </p:grpSpPr>
        <p:pic>
          <p:nvPicPr>
            <p:cNvPr id="15" name="Рисунок 14" descr="3л бутылка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82384" y="4226828"/>
              <a:ext cx="2265669" cy="1987992"/>
            </a:xfrm>
            <a:prstGeom prst="rect">
              <a:avLst/>
            </a:prstGeom>
          </p:spPr>
        </p:pic>
        <p:pic>
          <p:nvPicPr>
            <p:cNvPr id="16" name="Рисунок 15" descr="3л пакеты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80895" y="4204280"/>
              <a:ext cx="2453898" cy="1979543"/>
            </a:xfrm>
            <a:prstGeom prst="rect">
              <a:avLst/>
            </a:prstGeom>
          </p:spPr>
        </p:pic>
        <p:pic>
          <p:nvPicPr>
            <p:cNvPr id="17" name="Рисунок 16" descr="5л бутылки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35144" y="1942421"/>
              <a:ext cx="2484151" cy="2273118"/>
            </a:xfrm>
            <a:prstGeom prst="rect">
              <a:avLst/>
            </a:prstGeom>
          </p:spPr>
        </p:pic>
        <p:pic>
          <p:nvPicPr>
            <p:cNvPr id="18" name="Рисунок 17" descr="19л бутылки-1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97204" y="1935178"/>
              <a:ext cx="2142361" cy="2308889"/>
            </a:xfrm>
            <a:prstGeom prst="rect">
              <a:avLst/>
            </a:prstGeom>
          </p:spPr>
        </p:pic>
      </p:grpSp>
      <p:pic>
        <p:nvPicPr>
          <p:cNvPr id="19" name="Рисунок 18" descr="ПЭТ бутылки1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3328" y="2024928"/>
            <a:ext cx="3590839" cy="4174393"/>
          </a:xfrm>
          <a:prstGeom prst="rect">
            <a:avLst/>
          </a:prstGeom>
        </p:spPr>
      </p:pic>
      <p:sp>
        <p:nvSpPr>
          <p:cNvPr id="20" name="Заголовок 9"/>
          <p:cNvSpPr txBox="1">
            <a:spLocks/>
          </p:cNvSpPr>
          <p:nvPr/>
        </p:nvSpPr>
        <p:spPr>
          <a:xfrm>
            <a:off x="344407" y="187271"/>
            <a:ext cx="11480800" cy="88265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Классификация питьевой </a:t>
            </a:r>
            <a:r>
              <a:rPr kumimoji="0" lang="ru-RU" sz="5400" b="0" i="0" u="none" strike="noStrike" kern="1200" cap="none" spc="0" normalizeH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воды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5876" y="1408188"/>
            <a:ext cx="3551967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Бутилированная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64014" y="1285584"/>
            <a:ext cx="3206368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Фасованная 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8537256" y="1475529"/>
            <a:ext cx="3201087" cy="4904006"/>
            <a:chOff x="8537256" y="1475529"/>
            <a:chExt cx="3201087" cy="4648825"/>
          </a:xfrm>
        </p:grpSpPr>
        <p:pic>
          <p:nvPicPr>
            <p:cNvPr id="11" name="Рисунок 10" descr="Киоск.jp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597456" y="2105248"/>
              <a:ext cx="3140887" cy="401910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537256" y="1475529"/>
              <a:ext cx="3186914" cy="584775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</a:rPr>
                <a:t>Разливная </a:t>
              </a:r>
              <a:endParaRPr lang="ru-RU" sz="3200" b="1" dirty="0">
                <a:solidFill>
                  <a:srgbClr val="00206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Нефтеперерабатывающ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031" y="425302"/>
            <a:ext cx="5343383" cy="6124354"/>
          </a:xfrm>
          <a:prstGeom prst="rect">
            <a:avLst/>
          </a:prstGeom>
        </p:spPr>
      </p:pic>
      <p:pic>
        <p:nvPicPr>
          <p:cNvPr id="15" name="Рисунок 14" descr="АЗС-фот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718" y="2025944"/>
            <a:ext cx="5111784" cy="3077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255181" y="2698263"/>
            <a:ext cx="5840819" cy="3941763"/>
          </a:xfrm>
          <a:solidFill>
            <a:srgbClr val="FFFF00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возобновляемое</a:t>
            </a:r>
            <a:endParaRPr lang="ru-RU" sz="5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6198307" y="2698263"/>
            <a:ext cx="5718048" cy="3941763"/>
          </a:xfrm>
          <a:solidFill>
            <a:srgbClr val="3399FF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Возобновляемое</a:t>
            </a:r>
            <a:endParaRPr lang="ru-R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02"/>
            <a:ext cx="1786270" cy="2254101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450" y="404036"/>
            <a:ext cx="1479550" cy="22966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31273" y="191391"/>
            <a:ext cx="254768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Сырье</a:t>
            </a:r>
            <a:endParaRPr lang="ru-RU" sz="6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ожд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3392" y="744279"/>
            <a:ext cx="5300850" cy="5592725"/>
          </a:xfrm>
          <a:prstGeom prst="rect">
            <a:avLst/>
          </a:prstGeom>
        </p:spPr>
      </p:pic>
      <p:pic>
        <p:nvPicPr>
          <p:cNvPr id="5" name="Рисунок 4" descr="Снег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49" y="825060"/>
            <a:ext cx="5187291" cy="5472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255181" y="2698263"/>
            <a:ext cx="5840819" cy="3941763"/>
          </a:xfrm>
          <a:solidFill>
            <a:srgbClr val="FFFF00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Сложнейший</a:t>
            </a:r>
            <a:endParaRPr lang="ru-RU" sz="6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6198307" y="2698263"/>
            <a:ext cx="5718048" cy="3941763"/>
          </a:xfrm>
          <a:solidFill>
            <a:srgbClr val="3399FF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Свободный</a:t>
            </a:r>
            <a:endParaRPr lang="ru-RU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02"/>
            <a:ext cx="1786270" cy="2254101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450" y="404036"/>
            <a:ext cx="1479550" cy="22966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37406" y="191391"/>
            <a:ext cx="55354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Вход на рынок</a:t>
            </a:r>
            <a:endParaRPr lang="ru-RU" sz="6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Ходорковс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716" y="407930"/>
            <a:ext cx="8057570" cy="603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255181" y="2698263"/>
            <a:ext cx="5840819" cy="3941763"/>
          </a:xfrm>
          <a:solidFill>
            <a:srgbClr val="FFFF00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Гарантированный</a:t>
            </a:r>
            <a:endParaRPr lang="ru-RU" sz="5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6198307" y="2698263"/>
            <a:ext cx="5718048" cy="3941763"/>
          </a:xfrm>
          <a:solidFill>
            <a:srgbClr val="3399FF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Гарантированный</a:t>
            </a:r>
            <a:endParaRPr lang="ru-R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02"/>
            <a:ext cx="1786270" cy="2254101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450" y="404036"/>
            <a:ext cx="1479550" cy="22966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04310" y="191391"/>
            <a:ext cx="240161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Спрос</a:t>
            </a:r>
            <a:endParaRPr lang="ru-RU" sz="6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13629" y="-127080"/>
            <a:ext cx="10740954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  Спрос на питьевую воду 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106680" y="1554479"/>
          <a:ext cx="11993880" cy="48888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07536" y="200245"/>
            <a:ext cx="8931348" cy="2117653"/>
          </a:xfrm>
        </p:spPr>
        <p:txBody>
          <a:bodyPr>
            <a:noAutofit/>
          </a:bodyPr>
          <a:lstStyle/>
          <a:p>
            <a:pPr algn="ctr"/>
            <a:r>
              <a:rPr lang="ru-RU" cap="none" dirty="0" smtClean="0">
                <a:solidFill>
                  <a:schemeClr val="tx1"/>
                </a:solidFill>
                <a:effectLst/>
              </a:rPr>
              <a:t>Рубль, инвестированный в водный бизнес, дает в 2 раза больше выручки, чем инвестированный в нефтепереработку</a:t>
            </a:r>
            <a:endParaRPr lang="ru-RU" cap="none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375259" y="2698263"/>
            <a:ext cx="5720741" cy="3941763"/>
          </a:xfrm>
          <a:solidFill>
            <a:srgbClr val="FFFF00"/>
          </a:solidFill>
        </p:spPr>
        <p:txBody>
          <a:bodyPr>
            <a:normAutofit fontScale="85000" lnSpcReduction="20000"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Выручка  - 50 млрд. руб. в год</a:t>
            </a:r>
          </a:p>
          <a:p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Инвестиции – 20 млрд. руб.</a:t>
            </a:r>
          </a:p>
          <a:p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Сырье – не возобновляемое</a:t>
            </a:r>
          </a:p>
          <a:p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на рынок – сложнейший</a:t>
            </a:r>
          </a:p>
          <a:p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Спрос - гарантированный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6198307" y="2698263"/>
            <a:ext cx="5718048" cy="3941763"/>
          </a:xfrm>
          <a:solidFill>
            <a:srgbClr val="3399FF"/>
          </a:solidFill>
        </p:spPr>
        <p:txBody>
          <a:bodyPr>
            <a:normAutofit fontScale="85000" lnSpcReduction="20000"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Выручка - 1 млрд. руб. в год</a:t>
            </a:r>
          </a:p>
          <a:p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Инвестиции – 0,2 млрд. руб.</a:t>
            </a:r>
          </a:p>
          <a:p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Сырье – возобновляемое</a:t>
            </a:r>
          </a:p>
          <a:p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на рынок – свободный</a:t>
            </a:r>
          </a:p>
          <a:p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Спрос - гарантированный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02"/>
            <a:ext cx="1786270" cy="2254101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450" y="404036"/>
            <a:ext cx="1479550" cy="22966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44408" y="565686"/>
            <a:ext cx="11582400" cy="838200"/>
          </a:xfrm>
        </p:spPr>
        <p:txBody>
          <a:bodyPr>
            <a:noAutofit/>
          </a:bodyPr>
          <a:lstStyle/>
          <a:p>
            <a:pPr algn="ctr"/>
            <a:r>
              <a:rPr lang="ru-RU" sz="4000" cap="none" dirty="0" smtClean="0">
                <a:solidFill>
                  <a:srgbClr val="7030A0"/>
                </a:solidFill>
                <a:effectLst/>
              </a:rPr>
              <a:t>Количество локальных водных компаний с годовой выручкой более 600 млн. руб.</a:t>
            </a:r>
            <a:endParaRPr lang="ru-RU" sz="4000" cap="none" dirty="0">
              <a:solidFill>
                <a:srgbClr val="7030A0"/>
              </a:solidFill>
              <a:effectLst/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4293029" y="1859797"/>
          <a:ext cx="7702659" cy="4773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9961" y="1782330"/>
            <a:ext cx="3652628" cy="4708981"/>
          </a:xfrm>
          <a:prstGeom prst="rect">
            <a:avLst/>
          </a:prstGeom>
          <a:solidFill>
            <a:srgbClr val="FF0000"/>
          </a:solidFill>
          <a:ln w="127000"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10 лет</a:t>
            </a:r>
          </a:p>
          <a:p>
            <a:pPr algn="ctr"/>
            <a:endParaRPr lang="ru-RU" sz="6000" b="1" dirty="0" smtClean="0"/>
          </a:p>
          <a:p>
            <a:pPr algn="ctr"/>
            <a:r>
              <a:rPr lang="ru-RU" sz="6000" b="1" dirty="0" smtClean="0"/>
              <a:t>1 000 </a:t>
            </a:r>
          </a:p>
          <a:p>
            <a:pPr algn="ctr"/>
            <a:endParaRPr lang="ru-RU" sz="6000" b="1" dirty="0" smtClean="0"/>
          </a:p>
          <a:p>
            <a:pPr algn="ctr"/>
            <a:r>
              <a:rPr lang="ru-RU" sz="6000" b="1" dirty="0" smtClean="0"/>
              <a:t>компаний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44407" y="187271"/>
            <a:ext cx="11480800" cy="8826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cap="none" dirty="0" smtClean="0">
                <a:solidFill>
                  <a:srgbClr val="7030A0"/>
                </a:solidFill>
                <a:effectLst/>
              </a:rPr>
              <a:t>Проверка успешности бизнеса</a:t>
            </a:r>
            <a:endParaRPr lang="ru-RU" sz="5400" cap="none" dirty="0">
              <a:solidFill>
                <a:srgbClr val="7030A0"/>
              </a:solidFill>
              <a:effectLst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93372" y="1535114"/>
            <a:ext cx="5389033" cy="4648710"/>
          </a:xfrm>
          <a:solidFill>
            <a:srgbClr val="FF0000"/>
          </a:solidFill>
        </p:spPr>
        <p:txBody>
          <a:bodyPr anchor="ctr">
            <a:normAutofit/>
          </a:bodyPr>
          <a:lstStyle/>
          <a:p>
            <a:pPr algn="ctr"/>
            <a:r>
              <a:rPr lang="ru-RU" sz="6600" dirty="0" smtClean="0">
                <a:solidFill>
                  <a:schemeClr val="bg1"/>
                </a:solidFill>
              </a:rPr>
              <a:t>60 </a:t>
            </a:r>
            <a:r>
              <a:rPr lang="ru-RU" sz="6000" dirty="0" smtClean="0">
                <a:solidFill>
                  <a:schemeClr val="bg1"/>
                </a:solidFill>
              </a:rPr>
              <a:t>Литров </a:t>
            </a:r>
          </a:p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в год</a:t>
            </a:r>
          </a:p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на душу населения</a:t>
            </a:r>
            <a:endParaRPr lang="ru-RU" sz="6000" dirty="0">
              <a:solidFill>
                <a:schemeClr val="bg1"/>
              </a:solidFill>
            </a:endParaRPr>
          </a:p>
        </p:txBody>
      </p:sp>
      <p:graphicFrame>
        <p:nvGraphicFramePr>
          <p:cNvPr id="15" name="Содержимое 14"/>
          <p:cNvGraphicFramePr>
            <a:graphicFrameLocks noChangeAspect="1"/>
          </p:cNvGraphicFramePr>
          <p:nvPr>
            <p:ph sz="quarter" idx="2"/>
          </p:nvPr>
        </p:nvGraphicFramePr>
        <p:xfrm>
          <a:off x="338138" y="3051175"/>
          <a:ext cx="5389562" cy="1422400"/>
        </p:xfrm>
        <a:graphic>
          <a:graphicData uri="http://schemas.openxmlformats.org/presentationml/2006/ole">
            <p:oleObj spid="_x0000_s136194" name="Формула" r:id="rId4" imgW="158724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0" y="224730"/>
            <a:ext cx="11582400" cy="838200"/>
          </a:xfrm>
        </p:spPr>
        <p:txBody>
          <a:bodyPr>
            <a:normAutofit/>
          </a:bodyPr>
          <a:lstStyle/>
          <a:p>
            <a:pPr algn="ctr"/>
            <a:r>
              <a:rPr lang="ru-RU" sz="4800" b="1" cap="none" dirty="0" smtClean="0">
                <a:solidFill>
                  <a:srgbClr val="7030A0"/>
                </a:solidFill>
                <a:effectLst/>
              </a:rPr>
              <a:t>Каналы сбыта фасованной воды</a:t>
            </a:r>
            <a:endParaRPr lang="ru-RU" sz="4800" b="1" cap="none" dirty="0">
              <a:solidFill>
                <a:srgbClr val="7030A0"/>
              </a:solidFill>
              <a:effectLst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06400" y="1187087"/>
          <a:ext cx="11582400" cy="55018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3378632" y="3001504"/>
            <a:ext cx="8813368" cy="3582691"/>
            <a:chOff x="3378632" y="2970508"/>
            <a:chExt cx="8813368" cy="3582691"/>
          </a:xfrm>
        </p:grpSpPr>
        <p:sp>
          <p:nvSpPr>
            <p:cNvPr id="5" name="Умножение 4"/>
            <p:cNvSpPr/>
            <p:nvPr/>
          </p:nvSpPr>
          <p:spPr>
            <a:xfrm>
              <a:off x="3378632" y="4757980"/>
              <a:ext cx="2696704" cy="1704813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6" name="Умножение 5"/>
            <p:cNvSpPr/>
            <p:nvPr/>
          </p:nvSpPr>
          <p:spPr>
            <a:xfrm>
              <a:off x="6305228" y="4832888"/>
              <a:ext cx="2696704" cy="1704813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7" name="Умножение 6"/>
            <p:cNvSpPr/>
            <p:nvPr/>
          </p:nvSpPr>
          <p:spPr>
            <a:xfrm>
              <a:off x="9495296" y="4848386"/>
              <a:ext cx="2696704" cy="1704813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8" name="Умножение 7"/>
            <p:cNvSpPr/>
            <p:nvPr/>
          </p:nvSpPr>
          <p:spPr>
            <a:xfrm>
              <a:off x="6364638" y="2970508"/>
              <a:ext cx="2696704" cy="1704813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FF8DF1-E0C6-4E46-98EF-537842D1D3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ABFF8DF1-E0C6-4E46-98EF-537842D1D3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ABFF8DF1-E0C6-4E46-98EF-537842D1D3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dgm id="{ABFF8DF1-E0C6-4E46-98EF-537842D1D3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81F1976-2FC6-4FFD-AFE8-23D4E00F8D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D81F1976-2FC6-4FFD-AFE8-23D4E00F8D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D81F1976-2FC6-4FFD-AFE8-23D4E00F8D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dgm id="{D81F1976-2FC6-4FFD-AFE8-23D4E00F8D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BD814B-6D93-4ADA-A1F9-43A263989E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8BBD814B-6D93-4ADA-A1F9-43A263989E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8BBD814B-6D93-4ADA-A1F9-43A263989E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dgm id="{8BBD814B-6D93-4ADA-A1F9-43A263989E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80B97A-8767-4C55-AFBA-617A95D2F0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9280B97A-8767-4C55-AFBA-617A95D2F0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9280B97A-8767-4C55-AFBA-617A95D2F0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9280B97A-8767-4C55-AFBA-617A95D2F0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466D06-6119-46C2-A17E-2E9398A8F8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BB466D06-6119-46C2-A17E-2E9398A8F8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BB466D06-6119-46C2-A17E-2E9398A8F8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BB466D06-6119-46C2-A17E-2E9398A8F8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1214EB-9577-46BE-AD02-235A01D752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891214EB-9577-46BE-AD02-235A01D752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dgm id="{891214EB-9577-46BE-AD02-235A01D752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891214EB-9577-46BE-AD02-235A01D752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FD41DB-ABCD-4A19-B335-6D1ADDF7CF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dgm id="{D5FD41DB-ABCD-4A19-B335-6D1ADDF7CF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D5FD41DB-ABCD-4A19-B335-6D1ADDF7CF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D5FD41DB-ABCD-4A19-B335-6D1ADDF7CF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486C50-9033-453E-9600-7E64D50C4D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64486C50-9033-453E-9600-7E64D50C4D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graphicEl>
                                              <a:dgm id="{64486C50-9033-453E-9600-7E64D50C4D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graphicEl>
                                              <a:dgm id="{64486C50-9033-453E-9600-7E64D50C4D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8A87F1-F091-40F7-B958-E9E17711BF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438A87F1-F091-40F7-B958-E9E17711BF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438A87F1-F091-40F7-B958-E9E17711BF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>
                                            <p:graphicEl>
                                              <a:dgm id="{438A87F1-F091-40F7-B958-E9E17711BF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3FE744A-C669-45DA-861A-F3A253052A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33FE744A-C669-45DA-861A-F3A253052A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33FE744A-C669-45DA-861A-F3A253052A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graphicEl>
                                              <a:dgm id="{33FE744A-C669-45DA-861A-F3A253052A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3E362C-3184-4C24-88BF-C6FEB1D549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3C3E362C-3184-4C24-88BF-C6FEB1D549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3C3E362C-3184-4C24-88BF-C6FEB1D549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>
                                            <p:graphicEl>
                                              <a:dgm id="{3C3E362C-3184-4C24-88BF-C6FEB1D549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428CDAC-5299-4FE0-881A-59EF260C32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graphicEl>
                                              <a:dgm id="{2428CDAC-5299-4FE0-881A-59EF260C32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2428CDAC-5299-4FE0-881A-59EF260C32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">
                                            <p:graphicEl>
                                              <a:dgm id="{2428CDAC-5299-4FE0-881A-59EF260C32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7DEB2B-7AB5-49DC-9883-8587CCD5E0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graphicEl>
                                              <a:dgm id="{307DEB2B-7AB5-49DC-9883-8587CCD5E0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>
                                            <p:graphicEl>
                                              <a:dgm id="{307DEB2B-7AB5-49DC-9883-8587CCD5E0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>
                                            <p:graphicEl>
                                              <a:dgm id="{307DEB2B-7AB5-49DC-9883-8587CCD5E0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CA4A69-03BC-43D3-ADC9-14A6A2A51F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>
                                            <p:graphicEl>
                                              <a:dgm id="{7ECA4A69-03BC-43D3-ADC9-14A6A2A51F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>
                                            <p:graphicEl>
                                              <a:dgm id="{7ECA4A69-03BC-43D3-ADC9-14A6A2A51F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">
                                            <p:graphicEl>
                                              <a:dgm id="{7ECA4A69-03BC-43D3-ADC9-14A6A2A51F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AtOnc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97912" y="302218"/>
          <a:ext cx="11582400" cy="6331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938" y="35505"/>
            <a:ext cx="11582400" cy="1123623"/>
          </a:xfrm>
        </p:spPr>
        <p:txBody>
          <a:bodyPr>
            <a:noAutofit/>
          </a:bodyPr>
          <a:lstStyle/>
          <a:p>
            <a:pPr algn="ctr"/>
            <a:r>
              <a:rPr lang="ru-RU" sz="4800" b="1" cap="none" dirty="0" smtClean="0">
                <a:solidFill>
                  <a:srgbClr val="7030A0"/>
                </a:solidFill>
                <a:effectLst/>
              </a:rPr>
              <a:t>Любители - самозанятые</a:t>
            </a:r>
            <a:endParaRPr lang="ru-RU" sz="4800" b="1" cap="none" dirty="0">
              <a:solidFill>
                <a:srgbClr val="7030A0"/>
              </a:solidFill>
              <a:effectLst/>
            </a:endParaRPr>
          </a:p>
        </p:txBody>
      </p:sp>
      <p:pic>
        <p:nvPicPr>
          <p:cNvPr id="8" name="Содержимое 7" descr="футбол плохо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7326" y="1169581"/>
            <a:ext cx="8914809" cy="52099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97912" y="302218"/>
          <a:ext cx="11582400" cy="6331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938" y="35505"/>
            <a:ext cx="11582400" cy="1123623"/>
          </a:xfrm>
        </p:spPr>
        <p:txBody>
          <a:bodyPr>
            <a:noAutofit/>
          </a:bodyPr>
          <a:lstStyle/>
          <a:p>
            <a:pPr algn="ctr"/>
            <a:r>
              <a:rPr lang="ru-RU" sz="4800" b="1" cap="none" dirty="0" smtClean="0">
                <a:solidFill>
                  <a:srgbClr val="7030A0"/>
                </a:solidFill>
                <a:effectLst/>
              </a:rPr>
              <a:t>Профессионалы</a:t>
            </a:r>
            <a:endParaRPr lang="ru-RU" sz="4800" b="1" cap="none" dirty="0">
              <a:solidFill>
                <a:srgbClr val="7030A0"/>
              </a:solidFill>
              <a:effectLst/>
            </a:endParaRPr>
          </a:p>
        </p:txBody>
      </p:sp>
      <p:pic>
        <p:nvPicPr>
          <p:cNvPr id="5" name="Содержимое 4" descr="футбол хороши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1570" y="1360967"/>
            <a:ext cx="8771860" cy="49122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588937" y="1573621"/>
            <a:ext cx="5216440" cy="526297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600 млн. руб.</a:t>
            </a:r>
          </a:p>
          <a:p>
            <a:pPr algn="ctr"/>
            <a:endParaRPr lang="ru-RU" sz="5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8000" b="1" dirty="0" smtClean="0">
                <a:solidFill>
                  <a:schemeClr val="bg1"/>
                </a:solidFill>
              </a:rPr>
              <a:t>30</a:t>
            </a:r>
          </a:p>
          <a:p>
            <a:pPr algn="ctr"/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водных компаний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cap="none" dirty="0" smtClean="0">
                <a:solidFill>
                  <a:srgbClr val="7030A0"/>
                </a:solidFill>
                <a:effectLst/>
              </a:rPr>
              <a:t>Потенциал  роста водного рынка</a:t>
            </a:r>
            <a:endParaRPr lang="ru-RU" sz="4800" cap="none" dirty="0">
              <a:solidFill>
                <a:srgbClr val="7030A0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13452" y="1513371"/>
            <a:ext cx="5195777" cy="5386090"/>
          </a:xfrm>
          <a:prstGeom prst="rect">
            <a:avLst/>
          </a:prstGeom>
          <a:solidFill>
            <a:srgbClr val="33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100 млн. руб.</a:t>
            </a:r>
          </a:p>
          <a:p>
            <a:pPr algn="ctr"/>
            <a:endParaRPr lang="ru-RU" sz="5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8800" b="1" dirty="0" smtClean="0">
                <a:solidFill>
                  <a:schemeClr val="bg1"/>
                </a:solidFill>
              </a:rPr>
              <a:t>100</a:t>
            </a: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водных компаний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588936" y="575519"/>
            <a:ext cx="10430359" cy="563231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</a:rPr>
              <a:t>Ритейл </a:t>
            </a:r>
          </a:p>
          <a:p>
            <a:pPr algn="ctr"/>
            <a:endParaRPr lang="ru-RU" sz="7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7200" b="1" dirty="0" smtClean="0">
                <a:solidFill>
                  <a:schemeClr val="bg1"/>
                </a:solidFill>
              </a:rPr>
              <a:t>19л + 5л + 3л</a:t>
            </a:r>
          </a:p>
          <a:p>
            <a:pPr algn="ctr"/>
            <a:endParaRPr lang="ru-RU" sz="7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7200" b="1" dirty="0" smtClean="0">
                <a:solidFill>
                  <a:schemeClr val="bg1"/>
                </a:solidFill>
              </a:rPr>
              <a:t>Реклама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Схема 12"/>
          <p:cNvGraphicFramePr/>
          <p:nvPr/>
        </p:nvGraphicFramePr>
        <p:xfrm>
          <a:off x="601310" y="1213655"/>
          <a:ext cx="10970006" cy="319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281941" y="5321450"/>
          <a:ext cx="11910059" cy="1036638"/>
        </p:xfrm>
        <a:graphic>
          <a:graphicData uri="http://schemas.openxmlformats.org/presentationml/2006/ole">
            <p:oleObj spid="_x0000_s135170" name="Формула" r:id="rId9" imgW="6108480" imgH="60948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2804" y="51287"/>
            <a:ext cx="11338104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  Эффективность рекламы  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8FC85A03-FEA1-4459-9ADA-8838E420B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>
                                            <p:graphicEl>
                                              <a:dgm id="{8FC85A03-FEA1-4459-9ADA-8838E420B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>
                                            <p:graphicEl>
                                              <a:dgm id="{8FC85A03-FEA1-4459-9ADA-8838E420B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>
                                            <p:graphicEl>
                                              <a:dgm id="{8FC85A03-FEA1-4459-9ADA-8838E420BD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4CC390F4-8955-421B-9525-082E5BF4DA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>
                                            <p:graphicEl>
                                              <a:dgm id="{4CC390F4-8955-421B-9525-082E5BF4DA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>
                                            <p:graphicEl>
                                              <a:dgm id="{4CC390F4-8955-421B-9525-082E5BF4DA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graphicEl>
                                              <a:dgm id="{4CC390F4-8955-421B-9525-082E5BF4DA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F9EFC6AF-3C9F-4628-AB3B-3427C9BA0A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>
                                            <p:graphicEl>
                                              <a:dgm id="{F9EFC6AF-3C9F-4628-AB3B-3427C9BA0A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>
                                            <p:graphicEl>
                                              <a:dgm id="{F9EFC6AF-3C9F-4628-AB3B-3427C9BA0A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>
                                            <p:graphicEl>
                                              <a:dgm id="{F9EFC6AF-3C9F-4628-AB3B-3427C9BA0A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Sub>
          <a:bldDgm bld="one"/>
        </p:bldSub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Схема 12"/>
          <p:cNvGraphicFramePr/>
          <p:nvPr/>
        </p:nvGraphicFramePr>
        <p:xfrm>
          <a:off x="601310" y="1322140"/>
          <a:ext cx="10970006" cy="4892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2804" y="51287"/>
            <a:ext cx="11338104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  Эффективность рекламы  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75951" y="167048"/>
            <a:ext cx="4363695" cy="769441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+mj-lt"/>
              </a:rPr>
              <a:t>  Риски рекламы</a:t>
            </a:r>
            <a:endParaRPr lang="ru-RU" sz="4400" b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4" name="Рисунок 3" descr="Ошибка реклам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9944" y="1092848"/>
            <a:ext cx="8910084" cy="54142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97054" y="-127080"/>
            <a:ext cx="4724370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  Продажи  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106680" y="1554479"/>
          <a:ext cx="5996408" cy="48888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999348" y="2170400"/>
            <a:ext cx="4958737" cy="378565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Цена - 80%</a:t>
            </a:r>
          </a:p>
          <a:p>
            <a:pPr algn="ctr"/>
            <a:endParaRPr lang="ru-RU" sz="6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Импульсные покупки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1594885" y="457200"/>
          <a:ext cx="8849532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Минус 5"/>
          <p:cNvSpPr/>
          <p:nvPr/>
        </p:nvSpPr>
        <p:spPr>
          <a:xfrm>
            <a:off x="7189773" y="4099301"/>
            <a:ext cx="3130658" cy="914400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инус 6"/>
          <p:cNvSpPr/>
          <p:nvPr/>
        </p:nvSpPr>
        <p:spPr>
          <a:xfrm>
            <a:off x="3917048" y="1911457"/>
            <a:ext cx="3130658" cy="914400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744326" y="167048"/>
            <a:ext cx="5062348" cy="769441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+mj-lt"/>
              </a:rPr>
              <a:t>  Доступна ли вода?</a:t>
            </a:r>
            <a:endParaRPr lang="ru-RU" sz="4400" b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5" name="Рисунок 4" descr="Нет товар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0669" y="1078673"/>
            <a:ext cx="7506587" cy="5481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97054" y="-127080"/>
            <a:ext cx="4724370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  Продажи  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106680" y="1554479"/>
          <a:ext cx="11993880" cy="48888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97054" y="-127080"/>
            <a:ext cx="4724370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  Продажи  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106680" y="1554479"/>
          <a:ext cx="11993880" cy="48888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9451" y="167048"/>
            <a:ext cx="8059066" cy="769441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+mj-lt"/>
              </a:rPr>
              <a:t>  Мастер класс для маркетолога</a:t>
            </a:r>
            <a:endParaRPr lang="ru-RU" sz="4400" b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7" name="Рисунок 6" descr="Страница маркетолог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0170" y="1270863"/>
            <a:ext cx="9471660" cy="5362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0470" y="217127"/>
            <a:ext cx="5376793" cy="830997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+mj-lt"/>
              </a:rPr>
              <a:t> Проверка смысла </a:t>
            </a:r>
            <a:endParaRPr lang="ru-RU" sz="4800" b="1" dirty="0">
              <a:solidFill>
                <a:srgbClr val="7030A0"/>
              </a:solidFill>
              <a:latin typeface="+mj-lt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06400" y="1127051"/>
          <a:ext cx="11582400" cy="5401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72461" y="167048"/>
            <a:ext cx="6590330" cy="769441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+mj-lt"/>
              </a:rPr>
              <a:t>  Страницы сайты </a:t>
            </a:r>
            <a:r>
              <a:rPr lang="en-US" sz="4400" b="1" dirty="0" smtClean="0">
                <a:solidFill>
                  <a:srgbClr val="7030A0"/>
                </a:solidFill>
                <a:latin typeface="+mj-lt"/>
              </a:rPr>
              <a:t>dc24.ru</a:t>
            </a:r>
            <a:endParaRPr lang="ru-RU" sz="4400" b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4" name="Рисунок 3" descr="Связатьс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399" y="1190847"/>
            <a:ext cx="9657907" cy="53800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0470" y="217127"/>
            <a:ext cx="5376793" cy="830997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+mj-lt"/>
              </a:rPr>
              <a:t> Проверка смысла </a:t>
            </a:r>
            <a:endParaRPr lang="ru-RU" sz="4800" b="1" dirty="0">
              <a:solidFill>
                <a:srgbClr val="7030A0"/>
              </a:solidFill>
              <a:latin typeface="+mj-lt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406400" y="1600200"/>
          <a:ext cx="55880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6197600" y="1600200"/>
          <a:ext cx="57912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2052735" y="1220260"/>
          <a:ext cx="8957387" cy="5327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22244" y="-80586"/>
            <a:ext cx="11192103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 Сложности  рекламы воды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FBA01F5-9AFD-4404-B793-61F00E1B72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DFBA01F5-9AFD-4404-B793-61F00E1B72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DFBA01F5-9AFD-4404-B793-61F00E1B72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graphicEl>
                                              <a:dgm id="{DFBA01F5-9AFD-4404-B793-61F00E1B72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754C05D-B7F1-4A17-B99E-3252869998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graphicEl>
                                              <a:dgm id="{A754C05D-B7F1-4A17-B99E-3252869998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graphicEl>
                                              <a:dgm id="{A754C05D-B7F1-4A17-B99E-3252869998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graphicEl>
                                              <a:dgm id="{A754C05D-B7F1-4A17-B99E-3252869998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0D31FF9-0D69-44F9-88B6-00A74CA4C0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graphicEl>
                                              <a:dgm id="{20D31FF9-0D69-44F9-88B6-00A74CA4C0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graphicEl>
                                              <a:dgm id="{20D31FF9-0D69-44F9-88B6-00A74CA4C0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graphicEl>
                                              <a:dgm id="{20D31FF9-0D69-44F9-88B6-00A74CA4C0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/>
        </p:bldSub>
      </p:bldGraphic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66136" y="167048"/>
            <a:ext cx="6907532" cy="769441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+mj-lt"/>
              </a:rPr>
              <a:t>  Сложности рекламы воды</a:t>
            </a:r>
            <a:endParaRPr lang="ru-RU" sz="4400" b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5" name="Рисунок 4" descr="колбас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0791" y="1282770"/>
            <a:ext cx="7563206" cy="5224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87946" y="167048"/>
            <a:ext cx="8909170" cy="769441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+mj-lt"/>
              </a:rPr>
              <a:t>  Неудовлетворенная потребность</a:t>
            </a:r>
            <a:endParaRPr lang="ru-RU" sz="4400" b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4" name="Рисунок 3" descr="плачет женщин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014" y="1127052"/>
            <a:ext cx="11079126" cy="56033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8370" y="1042001"/>
            <a:ext cx="11936281" cy="550920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7030A0"/>
                </a:solidFill>
              </a:rPr>
              <a:t>Вода в водопроводных </a:t>
            </a:r>
          </a:p>
          <a:p>
            <a:pPr algn="ctr"/>
            <a:r>
              <a:rPr lang="ru-RU" sz="8800" b="1" dirty="0" smtClean="0">
                <a:solidFill>
                  <a:srgbClr val="7030A0"/>
                </a:solidFill>
              </a:rPr>
              <a:t>трубах  </a:t>
            </a:r>
            <a:r>
              <a:rPr lang="ru-RU" sz="8800" b="1" dirty="0" smtClean="0">
                <a:solidFill>
                  <a:srgbClr val="7030A0"/>
                </a:solidFill>
              </a:rPr>
              <a:t>- </a:t>
            </a:r>
            <a:r>
              <a:rPr lang="ru-RU" sz="8800" b="1" dirty="0" smtClean="0">
                <a:solidFill>
                  <a:srgbClr val="7030A0"/>
                </a:solidFill>
              </a:rPr>
              <a:t>техническая</a:t>
            </a:r>
          </a:p>
          <a:p>
            <a:pPr algn="ctr"/>
            <a:endParaRPr lang="ru-RU" sz="88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8800" b="1" dirty="0" smtClean="0">
                <a:solidFill>
                  <a:srgbClr val="7030A0"/>
                </a:solidFill>
              </a:rPr>
              <a:t>Проникновение – 40%</a:t>
            </a:r>
            <a:endParaRPr lang="ru-RU" sz="8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47706" y="167048"/>
            <a:ext cx="9733434" cy="769441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+mj-lt"/>
              </a:rPr>
              <a:t>  Удовлетворенная потребность в воде</a:t>
            </a:r>
            <a:endParaRPr lang="ru-RU" sz="4400" b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5" name="Рисунок 4" descr="водопроводный кра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6874" y="1127109"/>
            <a:ext cx="7956901" cy="52949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07579" y="1212126"/>
            <a:ext cx="9002786" cy="540147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endParaRPr lang="ru-RU" sz="115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1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 И К А К А Я</a:t>
            </a:r>
          </a:p>
          <a:p>
            <a:pPr algn="ctr"/>
            <a:endParaRPr lang="ru-RU" sz="1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883403" y="1509822"/>
          <a:ext cx="10126719" cy="5038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19954" y="-80586"/>
            <a:ext cx="10506531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 </a:t>
            </a:r>
            <a:r>
              <a:rPr lang="ru-RU" sz="6600" b="1" dirty="0" smtClean="0">
                <a:solidFill>
                  <a:srgbClr val="7030A0"/>
                </a:solidFill>
              </a:rPr>
              <a:t>Сложности  рекламы воды</a:t>
            </a:r>
            <a:r>
              <a:rPr lang="ru-RU" sz="6600" b="1" dirty="0" smtClean="0">
                <a:solidFill>
                  <a:srgbClr val="7030A0"/>
                </a:solidFill>
                <a:latin typeface="+mj-lt"/>
              </a:rPr>
              <a:t> </a:t>
            </a:r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 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15142" y="-80586"/>
            <a:ext cx="5771965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  Невежество 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5" name="Рисунок 4" descr="Журнал эпидемиологи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299" y="1262464"/>
            <a:ext cx="3482340" cy="4953000"/>
          </a:xfrm>
          <a:prstGeom prst="rect">
            <a:avLst/>
          </a:prstGeom>
        </p:spPr>
      </p:pic>
      <p:graphicFrame>
        <p:nvGraphicFramePr>
          <p:cNvPr id="6" name="Схема 5"/>
          <p:cNvGraphicFramePr/>
          <p:nvPr/>
        </p:nvGraphicFramePr>
        <p:xfrm>
          <a:off x="4064000" y="1153611"/>
          <a:ext cx="8128000" cy="5510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15142" y="-80586"/>
            <a:ext cx="5771965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  Невежество 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105786" y="1198492"/>
          <a:ext cx="10037135" cy="5510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15142" y="-80586"/>
            <a:ext cx="5123518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  Недоверие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7" name="Рисунок 6" descr="плохое бутилировани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614" y="1658680"/>
            <a:ext cx="5316354" cy="4635794"/>
          </a:xfrm>
          <a:prstGeom prst="rect">
            <a:avLst/>
          </a:prstGeom>
        </p:spPr>
      </p:pic>
      <p:pic>
        <p:nvPicPr>
          <p:cNvPr id="9" name="Рисунок 8" descr="из колонк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1381" y="1756218"/>
            <a:ext cx="4671903" cy="45169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387458" y="1220260"/>
          <a:ext cx="11592732" cy="5327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24099" y="-80586"/>
            <a:ext cx="10843802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Вариант привлечения №1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F5AC8D0-2E64-45AB-8EED-DA25519ED8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>
                                            <p:graphicEl>
                                              <a:dgm id="{8F5AC8D0-2E64-45AB-8EED-DA25519ED8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>
                                            <p:graphicEl>
                                              <a:dgm id="{8F5AC8D0-2E64-45AB-8EED-DA25519ED8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>
                                            <p:graphicEl>
                                              <a:dgm id="{8F5AC8D0-2E64-45AB-8EED-DA25519ED8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DD260DA-CBA5-4BEF-99F5-E71B3DC02B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>
                                            <p:graphicEl>
                                              <a:dgm id="{7DD260DA-CBA5-4BEF-99F5-E71B3DC02B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>
                                            <p:graphicEl>
                                              <a:dgm id="{7DD260DA-CBA5-4BEF-99F5-E71B3DC02B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">
                                            <p:graphicEl>
                                              <a:dgm id="{7DD260DA-CBA5-4BEF-99F5-E71B3DC02B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FF65680-183B-4A59-A9FA-31F42B486D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>
                                            <p:graphicEl>
                                              <a:dgm id="{CFF65680-183B-4A59-A9FA-31F42B486D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>
                                            <p:graphicEl>
                                              <a:dgm id="{CFF65680-183B-4A59-A9FA-31F42B486D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">
                                            <p:graphicEl>
                                              <a:dgm id="{CFF65680-183B-4A59-A9FA-31F42B486D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387458" y="1220260"/>
          <a:ext cx="11592732" cy="5327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373251" y="-80586"/>
            <a:ext cx="184731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endParaRPr lang="ru-RU" sz="7200" b="1" dirty="0">
              <a:solidFill>
                <a:srgbClr val="002060"/>
              </a:solidFill>
              <a:latin typeface="+mj-lt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25485" y="4305881"/>
            <a:ext cx="8877920" cy="2435817"/>
            <a:chOff x="232495" y="2647626"/>
            <a:chExt cx="8877920" cy="2435817"/>
          </a:xfrm>
          <a:solidFill>
            <a:schemeClr val="tx1"/>
          </a:solidFill>
        </p:grpSpPr>
        <p:sp>
          <p:nvSpPr>
            <p:cNvPr id="6" name="Умножение 5"/>
            <p:cNvSpPr/>
            <p:nvPr/>
          </p:nvSpPr>
          <p:spPr>
            <a:xfrm>
              <a:off x="232495" y="2696704"/>
              <a:ext cx="2448732" cy="2386739"/>
            </a:xfrm>
            <a:prstGeom prst="mathMultiply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Умножение 6"/>
            <p:cNvSpPr/>
            <p:nvPr/>
          </p:nvSpPr>
          <p:spPr>
            <a:xfrm>
              <a:off x="6661683" y="2647626"/>
              <a:ext cx="2448732" cy="2386739"/>
            </a:xfrm>
            <a:prstGeom prst="mathMultiply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94219" y="-80586"/>
            <a:ext cx="10843802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Вариант привлечения</a:t>
            </a:r>
            <a:r>
              <a:rPr lang="ru-RU" sz="7200" b="1" dirty="0" smtClean="0">
                <a:solidFill>
                  <a:srgbClr val="7030A0"/>
                </a:solidFill>
              </a:rPr>
              <a:t> </a:t>
            </a:r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№2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F5AC8D0-2E64-45AB-8EED-DA25519ED8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>
                                            <p:graphicEl>
                                              <a:dgm id="{8F5AC8D0-2E64-45AB-8EED-DA25519ED8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>
                                            <p:graphicEl>
                                              <a:dgm id="{8F5AC8D0-2E64-45AB-8EED-DA25519ED8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>
                                            <p:graphicEl>
                                              <a:dgm id="{8F5AC8D0-2E64-45AB-8EED-DA25519ED8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DD260DA-CBA5-4BEF-99F5-E71B3DC02B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>
                                            <p:graphicEl>
                                              <a:dgm id="{7DD260DA-CBA5-4BEF-99F5-E71B3DC02B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>
                                            <p:graphicEl>
                                              <a:dgm id="{7DD260DA-CBA5-4BEF-99F5-E71B3DC02B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>
                                            <p:graphicEl>
                                              <a:dgm id="{7DD260DA-CBA5-4BEF-99F5-E71B3DC02B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FF65680-183B-4A59-A9FA-31F42B486D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>
                                            <p:graphicEl>
                                              <a:dgm id="{CFF65680-183B-4A59-A9FA-31F42B486D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>
                                            <p:graphicEl>
                                              <a:dgm id="{CFF65680-183B-4A59-A9FA-31F42B486D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>
                                            <p:graphicEl>
                                              <a:dgm id="{CFF65680-183B-4A59-A9FA-31F42B486D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/>
        </p:bldSub>
      </p:bldGraphic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72612" y="-80586"/>
            <a:ext cx="6438237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Торговый отдел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5" name="Рисунок 4" descr="бультерьер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3405" y="1105787"/>
            <a:ext cx="7946065" cy="5645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387458" y="1220260"/>
          <a:ext cx="11592732" cy="5327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373251" y="-80586"/>
            <a:ext cx="184731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endParaRPr lang="ru-RU" sz="7200" b="1" dirty="0">
              <a:solidFill>
                <a:srgbClr val="002060"/>
              </a:solidFill>
              <a:latin typeface="+mj-lt"/>
            </a:endParaRPr>
          </a:p>
        </p:txBody>
      </p:sp>
      <p:grpSp>
        <p:nvGrpSpPr>
          <p:cNvPr id="2" name="Группа 4"/>
          <p:cNvGrpSpPr/>
          <p:nvPr/>
        </p:nvGrpSpPr>
        <p:grpSpPr>
          <a:xfrm>
            <a:off x="325485" y="4305881"/>
            <a:ext cx="8877920" cy="2435817"/>
            <a:chOff x="232495" y="2647626"/>
            <a:chExt cx="8877920" cy="2435817"/>
          </a:xfrm>
          <a:solidFill>
            <a:schemeClr val="tx1"/>
          </a:solidFill>
        </p:grpSpPr>
        <p:sp>
          <p:nvSpPr>
            <p:cNvPr id="6" name="Умножение 5"/>
            <p:cNvSpPr/>
            <p:nvPr/>
          </p:nvSpPr>
          <p:spPr>
            <a:xfrm>
              <a:off x="232495" y="2696704"/>
              <a:ext cx="2448732" cy="2386739"/>
            </a:xfrm>
            <a:prstGeom prst="mathMultiply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Умножение 6"/>
            <p:cNvSpPr/>
            <p:nvPr/>
          </p:nvSpPr>
          <p:spPr>
            <a:xfrm>
              <a:off x="6661683" y="2647626"/>
              <a:ext cx="2448732" cy="2386739"/>
            </a:xfrm>
            <a:prstGeom prst="mathMultiply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94219" y="-80586"/>
            <a:ext cx="10843802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Вариант привлечения</a:t>
            </a:r>
            <a:r>
              <a:rPr lang="ru-RU" sz="7200" b="1" dirty="0" smtClean="0">
                <a:solidFill>
                  <a:srgbClr val="7030A0"/>
                </a:solidFill>
              </a:rPr>
              <a:t> </a:t>
            </a:r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№2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556319" y="1398182"/>
          <a:ext cx="8128000" cy="51397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813330" y="2668775"/>
            <a:ext cx="297870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b="1" dirty="0" smtClean="0">
                <a:solidFill>
                  <a:srgbClr val="FF0000"/>
                </a:solidFill>
              </a:rPr>
              <a:t>60%</a:t>
            </a:r>
            <a:endParaRPr lang="ru-RU" sz="115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998C912-E40F-4925-BF96-8C4C57237F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C998C912-E40F-4925-BF96-8C4C57237F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C998C912-E40F-4925-BF96-8C4C57237F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graphicEl>
                                              <a:dgm id="{C998C912-E40F-4925-BF96-8C4C57237F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0A01355-36B9-4545-9BCD-8A7E701F5C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90A01355-36B9-4545-9BCD-8A7E701F5C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90A01355-36B9-4545-9BCD-8A7E701F5C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90A01355-36B9-4545-9BCD-8A7E701F5C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0A68A55-9C3F-4AB3-B10C-2D81AD961A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10A68A55-9C3F-4AB3-B10C-2D81AD961A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10A68A55-9C3F-4AB3-B10C-2D81AD961A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graphicEl>
                                              <a:dgm id="{10A68A55-9C3F-4AB3-B10C-2D81AD961A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8B59688-D9EA-465E-B157-A1B665C020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88B59688-D9EA-465E-B157-A1B665C020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88B59688-D9EA-465E-B157-A1B665C020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88B59688-D9EA-465E-B157-A1B665C020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2693E7E-1EFE-452A-9180-B0E6B7730B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32693E7E-1EFE-452A-9180-B0E6B7730B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32693E7E-1EFE-452A-9180-B0E6B7730B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graphicEl>
                                              <a:dgm id="{32693E7E-1EFE-452A-9180-B0E6B7730B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A32F675-35E4-4235-BEB2-F1BC72D76C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8A32F675-35E4-4235-BEB2-F1BC72D76C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8A32F675-35E4-4235-BEB2-F1BC72D76C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graphicEl>
                                              <a:dgm id="{8A32F675-35E4-4235-BEB2-F1BC72D76C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387458" y="1220260"/>
          <a:ext cx="11592732" cy="5327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380621" y="-80586"/>
            <a:ext cx="184731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endParaRPr lang="ru-RU" sz="72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3194" y="-80586"/>
            <a:ext cx="10843802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Вариант привлечения</a:t>
            </a:r>
            <a:r>
              <a:rPr lang="ru-RU" sz="7200" b="1" dirty="0" smtClean="0">
                <a:solidFill>
                  <a:srgbClr val="7030A0"/>
                </a:solidFill>
              </a:rPr>
              <a:t> </a:t>
            </a:r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№3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F5AC8D0-2E64-45AB-8EED-DA25519ED8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>
                                            <p:graphicEl>
                                              <a:dgm id="{8F5AC8D0-2E64-45AB-8EED-DA25519ED8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>
                                            <p:graphicEl>
                                              <a:dgm id="{8F5AC8D0-2E64-45AB-8EED-DA25519ED8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>
                                            <p:graphicEl>
                                              <a:dgm id="{8F5AC8D0-2E64-45AB-8EED-DA25519ED8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DD260DA-CBA5-4BEF-99F5-E71B3DC02B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>
                                            <p:graphicEl>
                                              <a:dgm id="{7DD260DA-CBA5-4BEF-99F5-E71B3DC02B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>
                                            <p:graphicEl>
                                              <a:dgm id="{7DD260DA-CBA5-4BEF-99F5-E71B3DC02B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">
                                            <p:graphicEl>
                                              <a:dgm id="{7DD260DA-CBA5-4BEF-99F5-E71B3DC02B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FF65680-183B-4A59-A9FA-31F42B486D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>
                                            <p:graphicEl>
                                              <a:dgm id="{CFF65680-183B-4A59-A9FA-31F42B486D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>
                                            <p:graphicEl>
                                              <a:dgm id="{CFF65680-183B-4A59-A9FA-31F42B486D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">
                                            <p:graphicEl>
                                              <a:dgm id="{CFF65680-183B-4A59-A9FA-31F42B486D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387458" y="1220260"/>
          <a:ext cx="11592732" cy="5327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71746" y="-80586"/>
            <a:ext cx="184731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endParaRPr lang="ru-RU" sz="72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5" name="Умножение 4"/>
          <p:cNvSpPr/>
          <p:nvPr/>
        </p:nvSpPr>
        <p:spPr>
          <a:xfrm>
            <a:off x="3704091" y="4556496"/>
            <a:ext cx="2061275" cy="2092271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множение 5"/>
          <p:cNvSpPr/>
          <p:nvPr/>
        </p:nvSpPr>
        <p:spPr>
          <a:xfrm>
            <a:off x="6832165" y="4491920"/>
            <a:ext cx="2061275" cy="2092271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64339" y="-80586"/>
            <a:ext cx="10843802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Вариант привлечения №4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F5AC8D0-2E64-45AB-8EED-DA25519ED8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>
                                            <p:graphicEl>
                                              <a:dgm id="{8F5AC8D0-2E64-45AB-8EED-DA25519ED8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>
                                            <p:graphicEl>
                                              <a:dgm id="{8F5AC8D0-2E64-45AB-8EED-DA25519ED8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>
                                            <p:graphicEl>
                                              <a:dgm id="{8F5AC8D0-2E64-45AB-8EED-DA25519ED8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DD260DA-CBA5-4BEF-99F5-E71B3DC02B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>
                                            <p:graphicEl>
                                              <a:dgm id="{7DD260DA-CBA5-4BEF-99F5-E71B3DC02B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>
                                            <p:graphicEl>
                                              <a:dgm id="{7DD260DA-CBA5-4BEF-99F5-E71B3DC02B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>
                                            <p:graphicEl>
                                              <a:dgm id="{7DD260DA-CBA5-4BEF-99F5-E71B3DC02B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FF65680-183B-4A59-A9FA-31F42B486D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>
                                            <p:graphicEl>
                                              <a:dgm id="{CFF65680-183B-4A59-A9FA-31F42B486D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>
                                            <p:graphicEl>
                                              <a:dgm id="{CFF65680-183B-4A59-A9FA-31F42B486D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>
                                            <p:graphicEl>
                                              <a:dgm id="{CFF65680-183B-4A59-A9FA-31F42B486D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/>
        </p:bldSub>
      </p:bldGraphic>
      <p:bldP spid="5" grpId="0" animBg="1"/>
      <p:bldP spid="6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0470" y="217127"/>
            <a:ext cx="5376793" cy="830997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+mj-lt"/>
              </a:rPr>
              <a:t> Проверка смысла </a:t>
            </a:r>
            <a:endParaRPr lang="ru-RU" sz="4800" b="1" dirty="0">
              <a:solidFill>
                <a:srgbClr val="7030A0"/>
              </a:solidFill>
              <a:latin typeface="+mj-lt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06400" y="1127051"/>
          <a:ext cx="11582400" cy="5401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2365103" y="1018782"/>
          <a:ext cx="7438105" cy="56377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356261" y="-16791"/>
            <a:ext cx="7904280" cy="1107996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7030A0"/>
                </a:solidFill>
              </a:rPr>
              <a:t>Удержание  клиентов</a:t>
            </a:r>
            <a:endParaRPr lang="ru-RU" sz="6600" b="1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32221" y="167048"/>
            <a:ext cx="8089459" cy="769441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+mj-lt"/>
              </a:rPr>
              <a:t>  Так любим своих клиентов…..</a:t>
            </a:r>
            <a:endParaRPr lang="ru-RU" sz="4400" b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4" name="Рисунок 3" descr="варень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953" y="1127031"/>
            <a:ext cx="4848448" cy="5401359"/>
          </a:xfrm>
          <a:prstGeom prst="rect">
            <a:avLst/>
          </a:prstGeom>
        </p:spPr>
      </p:pic>
      <p:pic>
        <p:nvPicPr>
          <p:cNvPr id="7" name="Рисунок 6" descr="Поздравление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6833" y="1120036"/>
            <a:ext cx="4529552" cy="53870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31021" y="167048"/>
            <a:ext cx="10876824" cy="769441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+mj-lt"/>
              </a:rPr>
              <a:t>  Клиентам категории «А» из АВС анализа</a:t>
            </a:r>
            <a:endParaRPr lang="ru-RU" sz="4400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85216" y="1212126"/>
            <a:ext cx="8447505" cy="540147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endParaRPr lang="ru-RU" sz="115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1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50% скидка </a:t>
            </a:r>
          </a:p>
          <a:p>
            <a:pPr algn="ctr"/>
            <a:endParaRPr lang="ru-RU" sz="1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387458" y="1018782"/>
          <a:ext cx="11592732" cy="56377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52226" y="68269"/>
            <a:ext cx="7904280" cy="1107996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7030A0"/>
                </a:solidFill>
              </a:rPr>
              <a:t>Удержание  клиентов</a:t>
            </a:r>
            <a:endParaRPr lang="ru-RU" sz="6600" b="1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9276" y="167048"/>
            <a:ext cx="11990975" cy="707886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+mj-lt"/>
              </a:rPr>
              <a:t>  Напоминаем клиентам, что наша вода – лучшая…</a:t>
            </a:r>
            <a:endParaRPr lang="ru-RU" sz="4000" b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5" name="Рисунок 4" descr="колл-центр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835" y="1455733"/>
            <a:ext cx="5231218" cy="4753680"/>
          </a:xfrm>
          <a:prstGeom prst="rect">
            <a:avLst/>
          </a:prstGeom>
        </p:spPr>
      </p:pic>
      <p:pic>
        <p:nvPicPr>
          <p:cNvPr id="8" name="Рисунок 7" descr="Пиар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5078" y="1495350"/>
            <a:ext cx="4521533" cy="4692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387458" y="1018782"/>
          <a:ext cx="11592732" cy="56377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71746" y="-80586"/>
            <a:ext cx="8611396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</a:rPr>
              <a:t>Удержание  клиентов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Схема 12"/>
          <p:cNvGraphicFramePr/>
          <p:nvPr/>
        </p:nvGraphicFramePr>
        <p:xfrm>
          <a:off x="601309" y="1508116"/>
          <a:ext cx="11254893" cy="4892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2804" y="51287"/>
            <a:ext cx="11608499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  Эффективность удержания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8FC85A03-FEA1-4459-9ADA-8838E420B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>
                                            <p:graphicEl>
                                              <a:dgm id="{8FC85A03-FEA1-4459-9ADA-8838E420B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>
                                            <p:graphicEl>
                                              <a:dgm id="{8FC85A03-FEA1-4459-9ADA-8838E420B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>
                                            <p:graphicEl>
                                              <a:dgm id="{8FC85A03-FEA1-4459-9ADA-8838E420BD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4CC390F4-8955-421B-9525-082E5BF4DA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>
                                            <p:graphicEl>
                                              <a:dgm id="{4CC390F4-8955-421B-9525-082E5BF4DA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>
                                            <p:graphicEl>
                                              <a:dgm id="{4CC390F4-8955-421B-9525-082E5BF4DA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graphicEl>
                                              <a:dgm id="{4CC390F4-8955-421B-9525-082E5BF4DA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F9EFC6AF-3C9F-4628-AB3B-3427C9BA0A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>
                                            <p:graphicEl>
                                              <a:dgm id="{F9EFC6AF-3C9F-4628-AB3B-3427C9BA0A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>
                                            <p:graphicEl>
                                              <a:dgm id="{F9EFC6AF-3C9F-4628-AB3B-3427C9BA0A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>
                                            <p:graphicEl>
                                              <a:dgm id="{F9EFC6AF-3C9F-4628-AB3B-3427C9BA0A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1745" y="1042001"/>
            <a:ext cx="10469533" cy="550920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7030A0"/>
                </a:solidFill>
              </a:rPr>
              <a:t>Предельный уровень</a:t>
            </a:r>
          </a:p>
          <a:p>
            <a:pPr algn="ctr"/>
            <a:r>
              <a:rPr lang="ru-RU" sz="8800" b="1" dirty="0" smtClean="0">
                <a:solidFill>
                  <a:srgbClr val="7030A0"/>
                </a:solidFill>
              </a:rPr>
              <a:t>п</a:t>
            </a:r>
            <a:r>
              <a:rPr lang="ru-RU" sz="8800" b="1" dirty="0" smtClean="0">
                <a:solidFill>
                  <a:srgbClr val="7030A0"/>
                </a:solidFill>
              </a:rPr>
              <a:t>роникновения</a:t>
            </a:r>
          </a:p>
          <a:p>
            <a:pPr algn="ctr"/>
            <a:r>
              <a:rPr lang="ru-RU" sz="8800" b="1" dirty="0" smtClean="0">
                <a:solidFill>
                  <a:srgbClr val="7030A0"/>
                </a:solidFill>
              </a:rPr>
              <a:t>в</a:t>
            </a:r>
            <a:r>
              <a:rPr lang="ru-RU" sz="8800" b="1" dirty="0" smtClean="0">
                <a:solidFill>
                  <a:srgbClr val="7030A0"/>
                </a:solidFill>
              </a:rPr>
              <a:t> домохозяйства</a:t>
            </a:r>
          </a:p>
          <a:p>
            <a:pPr algn="ctr"/>
            <a:r>
              <a:rPr lang="ru-RU" sz="8800" b="1" dirty="0" smtClean="0">
                <a:solidFill>
                  <a:srgbClr val="7030A0"/>
                </a:solidFill>
              </a:rPr>
              <a:t>40%</a:t>
            </a:r>
            <a:endParaRPr lang="ru-RU" sz="8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35480" y="60703"/>
            <a:ext cx="8138160" cy="923330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+mj-lt"/>
              </a:rPr>
              <a:t>Вариант успеха №1</a:t>
            </a:r>
            <a:endParaRPr lang="ru-RU" sz="5400" b="1" dirty="0">
              <a:solidFill>
                <a:srgbClr val="7030A0"/>
              </a:solidFill>
              <a:latin typeface="+mj-lt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914400" y="1022887"/>
          <a:ext cx="9906000" cy="5790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35480" y="76201"/>
            <a:ext cx="8138160" cy="923330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+mj-lt"/>
              </a:rPr>
              <a:t>Вариант успеха</a:t>
            </a:r>
            <a:r>
              <a:rPr lang="en-US" sz="5400" b="1" dirty="0" smtClean="0">
                <a:solidFill>
                  <a:srgbClr val="7030A0"/>
                </a:solidFill>
                <a:latin typeface="+mj-lt"/>
              </a:rPr>
              <a:t> </a:t>
            </a:r>
            <a:r>
              <a:rPr lang="ru-RU" sz="5400" b="1" dirty="0" smtClean="0">
                <a:solidFill>
                  <a:srgbClr val="7030A0"/>
                </a:solidFill>
                <a:latin typeface="+mj-lt"/>
              </a:rPr>
              <a:t>№2</a:t>
            </a:r>
            <a:endParaRPr lang="ru-RU" sz="5400" b="1" dirty="0">
              <a:solidFill>
                <a:srgbClr val="7030A0"/>
              </a:solidFill>
              <a:latin typeface="+mj-lt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1341120" y="1106850"/>
          <a:ext cx="10226040" cy="5623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35480" y="60703"/>
            <a:ext cx="8138160" cy="923330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+mj-lt"/>
              </a:rPr>
              <a:t>Вариант успеха №3</a:t>
            </a:r>
            <a:endParaRPr lang="ru-RU" sz="5400" b="1" dirty="0">
              <a:solidFill>
                <a:srgbClr val="7030A0"/>
              </a:solidFill>
              <a:latin typeface="+mj-lt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871870" y="1203960"/>
          <a:ext cx="9948530" cy="5547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35480" y="76201"/>
            <a:ext cx="8138160" cy="923330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+mj-lt"/>
              </a:rPr>
              <a:t>Вариант успеха</a:t>
            </a:r>
            <a:r>
              <a:rPr lang="en-US" sz="5400" b="1" dirty="0" smtClean="0">
                <a:solidFill>
                  <a:srgbClr val="7030A0"/>
                </a:solidFill>
                <a:latin typeface="+mj-lt"/>
              </a:rPr>
              <a:t> </a:t>
            </a:r>
            <a:r>
              <a:rPr lang="ru-RU" sz="5400" b="1" dirty="0" smtClean="0">
                <a:solidFill>
                  <a:srgbClr val="7030A0"/>
                </a:solidFill>
                <a:latin typeface="+mj-lt"/>
              </a:rPr>
              <a:t>№4</a:t>
            </a:r>
            <a:endParaRPr lang="ru-RU" sz="5400" b="1" dirty="0">
              <a:solidFill>
                <a:srgbClr val="7030A0"/>
              </a:solidFill>
              <a:latin typeface="+mj-lt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1341120" y="1021790"/>
          <a:ext cx="10226040" cy="5623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89099" y="76201"/>
            <a:ext cx="10994064" cy="830997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+mj-lt"/>
              </a:rPr>
              <a:t>Инвестиционные входные барьеры</a:t>
            </a:r>
            <a:endParaRPr lang="ru-RU" sz="4800" b="1" dirty="0">
              <a:solidFill>
                <a:srgbClr val="7030A0"/>
              </a:solidFill>
              <a:latin typeface="+mj-lt"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6958738" y="1291016"/>
            <a:ext cx="4494509" cy="5295763"/>
            <a:chOff x="6958738" y="1074044"/>
            <a:chExt cx="4494509" cy="5426338"/>
          </a:xfrm>
        </p:grpSpPr>
        <p:sp>
          <p:nvSpPr>
            <p:cNvPr id="21" name="TextBox 20"/>
            <p:cNvSpPr txBox="1"/>
            <p:nvPr/>
          </p:nvSpPr>
          <p:spPr>
            <a:xfrm>
              <a:off x="6958738" y="1074044"/>
              <a:ext cx="4494509" cy="1569660"/>
            </a:xfrm>
            <a:prstGeom prst="rect">
              <a:avLst/>
            </a:prstGeom>
            <a:solidFill>
              <a:srgbClr val="FF0000"/>
            </a:solidFill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Фирменные магазины </a:t>
              </a:r>
            </a:p>
            <a:p>
              <a:pPr algn="ctr"/>
              <a:r>
                <a:rPr lang="ru-RU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как маркетинговые площадки - 60 млн. руб.</a:t>
              </a:r>
              <a:endPara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7" name="Рисунок 16" descr="Магазин внутри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78891" y="2648726"/>
              <a:ext cx="4458858" cy="3851656"/>
            </a:xfrm>
            <a:prstGeom prst="rect">
              <a:avLst/>
            </a:prstGeom>
          </p:spPr>
        </p:pic>
      </p:grpSp>
      <p:grpSp>
        <p:nvGrpSpPr>
          <p:cNvPr id="29" name="Группа 28"/>
          <p:cNvGrpSpPr/>
          <p:nvPr/>
        </p:nvGrpSpPr>
        <p:grpSpPr>
          <a:xfrm>
            <a:off x="263472" y="1291016"/>
            <a:ext cx="4717436" cy="5202773"/>
            <a:chOff x="263472" y="1291016"/>
            <a:chExt cx="4717436" cy="5202773"/>
          </a:xfrm>
        </p:grpSpPr>
        <p:sp>
          <p:nvSpPr>
            <p:cNvPr id="12" name="TextBox 11"/>
            <p:cNvSpPr txBox="1"/>
            <p:nvPr/>
          </p:nvSpPr>
          <p:spPr>
            <a:xfrm>
              <a:off x="263472" y="1291016"/>
              <a:ext cx="4695986" cy="1754326"/>
            </a:xfrm>
            <a:prstGeom prst="rect">
              <a:avLst/>
            </a:prstGeom>
            <a:solidFill>
              <a:srgbClr val="FF0000"/>
            </a:solidFill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Завод «гостевого»</a:t>
              </a:r>
            </a:p>
            <a:p>
              <a:pPr algn="ctr"/>
              <a:r>
                <a:rPr lang="ru-RU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формата</a:t>
              </a:r>
            </a:p>
            <a:p>
              <a:pPr algn="ctr"/>
              <a:r>
                <a:rPr lang="ru-RU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100 млн. руб.</a:t>
              </a:r>
              <a:endPara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27" name="Рисунок 26" descr="Завод19л2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5770" y="3026236"/>
              <a:ext cx="4675138" cy="346755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97466"/>
            <a:ext cx="12000615" cy="707886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+mj-lt"/>
              </a:rPr>
              <a:t>Маркетинговая компетентность – входной барьер</a:t>
            </a:r>
            <a:endParaRPr lang="ru-RU" sz="4000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62528" y="1275921"/>
            <a:ext cx="7492885" cy="501675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Маркетинговые </a:t>
            </a:r>
          </a:p>
          <a:p>
            <a:pPr algn="ctr"/>
            <a:r>
              <a:rPr lang="ru-RU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знания</a:t>
            </a:r>
          </a:p>
          <a:p>
            <a:pPr algn="ctr"/>
            <a:r>
              <a:rPr lang="ru-RU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навыки</a:t>
            </a:r>
          </a:p>
          <a:p>
            <a:pPr algn="ctr"/>
            <a:r>
              <a:rPr lang="ru-RU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9069" y="798218"/>
            <a:ext cx="4944656" cy="3416320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7030A0"/>
                </a:solidFill>
                <a:latin typeface="+mj-lt"/>
              </a:rPr>
              <a:t>Спасибо </a:t>
            </a:r>
          </a:p>
          <a:p>
            <a:pPr algn="ctr"/>
            <a:r>
              <a:rPr lang="ru-RU" sz="7200" dirty="0" smtClean="0">
                <a:solidFill>
                  <a:srgbClr val="7030A0"/>
                </a:solidFill>
                <a:latin typeface="+mj-lt"/>
              </a:rPr>
              <a:t>за Ваше </a:t>
            </a:r>
          </a:p>
          <a:p>
            <a:pPr algn="ctr"/>
            <a:r>
              <a:rPr lang="ru-RU" sz="7200" dirty="0" smtClean="0">
                <a:solidFill>
                  <a:srgbClr val="7030A0"/>
                </a:solidFill>
                <a:latin typeface="+mj-lt"/>
              </a:rPr>
              <a:t>внимание!</a:t>
            </a:r>
            <a:endParaRPr lang="ru-RU" sz="7200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4" name="Рисунок 3" descr="Умный реда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542" y="3274827"/>
            <a:ext cx="3164455" cy="3351557"/>
          </a:xfrm>
          <a:prstGeom prst="rect">
            <a:avLst/>
          </a:prstGeom>
        </p:spPr>
      </p:pic>
      <p:sp>
        <p:nvSpPr>
          <p:cNvPr id="7" name="Содержимое 6"/>
          <p:cNvSpPr txBox="1">
            <a:spLocks/>
          </p:cNvSpPr>
          <p:nvPr/>
        </p:nvSpPr>
        <p:spPr>
          <a:xfrm>
            <a:off x="340963" y="4881970"/>
            <a:ext cx="7408191" cy="1735807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4"/>
              </a:rPr>
              <a:t>www.dc24.ru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Константин Раков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2825" y="1559204"/>
            <a:ext cx="6157455" cy="378565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Темп роста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офисных  продаж </a:t>
            </a:r>
          </a:p>
          <a:p>
            <a:pPr algn="ctr"/>
            <a:endParaRPr lang="ru-RU" sz="6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10%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17942" y="1541491"/>
            <a:ext cx="4742645" cy="378565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Темп роста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продаж 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домохозяйствам </a:t>
            </a:r>
          </a:p>
          <a:p>
            <a:pPr algn="ctr"/>
            <a:endParaRPr lang="ru-RU" sz="4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35%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88575" y="167048"/>
            <a:ext cx="10111935" cy="769441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+mj-lt"/>
              </a:rPr>
              <a:t>  Как оценить проникновение на рынок</a:t>
            </a:r>
            <a:endParaRPr lang="ru-RU" sz="4400" b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4" name="Рисунок 3" descr="Страница документ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6830" y="1252319"/>
            <a:ext cx="9578340" cy="54119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Overr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Overr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Overr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  <a:fontScheme name="Трек">
    <a:majorFont>
      <a:latin typeface="Franklin Gothic Medium"/>
      <a:ea typeface=""/>
      <a:cs typeface=""/>
      <a:font script="Jpan" typeface="HG創英角ｺﾞｼｯｸUB"/>
      <a:font script="Hang" typeface="돋움"/>
      <a:font script="Hans" typeface="隶书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Franklin Gothic Book"/>
      <a:ea typeface=""/>
      <a:cs typeface=""/>
      <a:font script="Jpan" typeface="HGｺﾞｼｯｸE"/>
      <a:font script="Hang" typeface="돋움"/>
      <a:font script="Hans" typeface="华文楷体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Трек">
    <a:fillStyleLst>
      <a:solidFill>
        <a:schemeClr val="phClr"/>
      </a:solidFill>
      <a:gradFill rotWithShape="1">
        <a:gsLst>
          <a:gs pos="0">
            <a:schemeClr val="phClr">
              <a:tint val="30000"/>
              <a:satMod val="250000"/>
            </a:schemeClr>
          </a:gs>
          <a:gs pos="72000">
            <a:schemeClr val="phClr">
              <a:tint val="75000"/>
              <a:satMod val="210000"/>
            </a:schemeClr>
          </a:gs>
          <a:gs pos="100000">
            <a:schemeClr val="phClr">
              <a:tint val="85000"/>
              <a:satMod val="210000"/>
            </a:schemeClr>
          </a:gs>
        </a:gsLst>
        <a:lin ang="5400000" scaled="1"/>
      </a:gradFill>
      <a:gradFill rotWithShape="1">
        <a:gsLst>
          <a:gs pos="0">
            <a:schemeClr val="phClr">
              <a:tint val="75000"/>
              <a:shade val="85000"/>
              <a:satMod val="230000"/>
            </a:schemeClr>
          </a:gs>
          <a:gs pos="25000">
            <a:schemeClr val="phClr">
              <a:tint val="90000"/>
              <a:shade val="70000"/>
              <a:satMod val="220000"/>
            </a:schemeClr>
          </a:gs>
          <a:gs pos="50000">
            <a:schemeClr val="phClr">
              <a:tint val="90000"/>
              <a:shade val="58000"/>
              <a:satMod val="225000"/>
            </a:schemeClr>
          </a:gs>
          <a:gs pos="65000">
            <a:schemeClr val="phClr">
              <a:tint val="90000"/>
              <a:shade val="58000"/>
              <a:satMod val="225000"/>
            </a:schemeClr>
          </a:gs>
          <a:gs pos="80000">
            <a:schemeClr val="phClr">
              <a:tint val="90000"/>
              <a:shade val="69000"/>
              <a:satMod val="220000"/>
            </a:schemeClr>
          </a:gs>
          <a:gs pos="100000">
            <a:schemeClr val="phClr">
              <a:tint val="77000"/>
              <a:shade val="80000"/>
              <a:satMod val="230000"/>
            </a:schemeClr>
          </a:gs>
        </a:gsLst>
        <a:lin ang="5400000" scaled="1"/>
      </a:gradFill>
    </a:fillStyleLst>
    <a:lnStyleLst>
      <a:ln w="100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phClr">
              <a:shade val="60000"/>
              <a:satMod val="110000"/>
            </a:schemeClr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05000"/>
            </a:schemeClr>
          </a:duotone>
        </a:blip>
        <a:tile tx="0" ty="0" sx="95000" sy="95000" flip="none" algn="t"/>
      </a:blipFill>
      <a:blipFill>
        <a:blip xmlns:r="http://schemas.openxmlformats.org/officeDocument/2006/relationships" r:embed="rId2">
          <a:duotone>
            <a:schemeClr val="phClr">
              <a:shade val="30000"/>
              <a:satMod val="455000"/>
            </a:schemeClr>
            <a:schemeClr val="phClr">
              <a:tint val="95000"/>
              <a:satMod val="120000"/>
            </a:schemeClr>
          </a:duotone>
        </a:blip>
        <a:stretch>
          <a:fillRect/>
        </a:stretch>
      </a:blipFill>
    </a:bgFillStyleLst>
  </a:fmtScheme>
</a:themeOverride>
</file>

<file path=ppt/theme/themeOverride2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  <a:fontScheme name="Трек">
    <a:majorFont>
      <a:latin typeface="Franklin Gothic Medium"/>
      <a:ea typeface=""/>
      <a:cs typeface=""/>
      <a:font script="Jpan" typeface="HG創英角ｺﾞｼｯｸUB"/>
      <a:font script="Hang" typeface="돋움"/>
      <a:font script="Hans" typeface="隶书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Franklin Gothic Book"/>
      <a:ea typeface=""/>
      <a:cs typeface=""/>
      <a:font script="Jpan" typeface="HGｺﾞｼｯｸE"/>
      <a:font script="Hang" typeface="돋움"/>
      <a:font script="Hans" typeface="华文楷体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Трек">
    <a:fillStyleLst>
      <a:solidFill>
        <a:schemeClr val="phClr"/>
      </a:solidFill>
      <a:gradFill rotWithShape="1">
        <a:gsLst>
          <a:gs pos="0">
            <a:schemeClr val="phClr">
              <a:tint val="30000"/>
              <a:satMod val="250000"/>
            </a:schemeClr>
          </a:gs>
          <a:gs pos="72000">
            <a:schemeClr val="phClr">
              <a:tint val="75000"/>
              <a:satMod val="210000"/>
            </a:schemeClr>
          </a:gs>
          <a:gs pos="100000">
            <a:schemeClr val="phClr">
              <a:tint val="85000"/>
              <a:satMod val="210000"/>
            </a:schemeClr>
          </a:gs>
        </a:gsLst>
        <a:lin ang="5400000" scaled="1"/>
      </a:gradFill>
      <a:gradFill rotWithShape="1">
        <a:gsLst>
          <a:gs pos="0">
            <a:schemeClr val="phClr">
              <a:tint val="75000"/>
              <a:shade val="85000"/>
              <a:satMod val="230000"/>
            </a:schemeClr>
          </a:gs>
          <a:gs pos="25000">
            <a:schemeClr val="phClr">
              <a:tint val="90000"/>
              <a:shade val="70000"/>
              <a:satMod val="220000"/>
            </a:schemeClr>
          </a:gs>
          <a:gs pos="50000">
            <a:schemeClr val="phClr">
              <a:tint val="90000"/>
              <a:shade val="58000"/>
              <a:satMod val="225000"/>
            </a:schemeClr>
          </a:gs>
          <a:gs pos="65000">
            <a:schemeClr val="phClr">
              <a:tint val="90000"/>
              <a:shade val="58000"/>
              <a:satMod val="225000"/>
            </a:schemeClr>
          </a:gs>
          <a:gs pos="80000">
            <a:schemeClr val="phClr">
              <a:tint val="90000"/>
              <a:shade val="69000"/>
              <a:satMod val="220000"/>
            </a:schemeClr>
          </a:gs>
          <a:gs pos="100000">
            <a:schemeClr val="phClr">
              <a:tint val="77000"/>
              <a:shade val="80000"/>
              <a:satMod val="230000"/>
            </a:schemeClr>
          </a:gs>
        </a:gsLst>
        <a:lin ang="5400000" scaled="1"/>
      </a:gradFill>
    </a:fillStyleLst>
    <a:lnStyleLst>
      <a:ln w="100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phClr">
              <a:shade val="60000"/>
              <a:satMod val="110000"/>
            </a:schemeClr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05000"/>
            </a:schemeClr>
          </a:duotone>
        </a:blip>
        <a:tile tx="0" ty="0" sx="95000" sy="95000" flip="none" algn="t"/>
      </a:blipFill>
      <a:blipFill>
        <a:blip xmlns:r="http://schemas.openxmlformats.org/officeDocument/2006/relationships" r:embed="rId2">
          <a:duotone>
            <a:schemeClr val="phClr">
              <a:shade val="30000"/>
              <a:satMod val="455000"/>
            </a:schemeClr>
            <a:schemeClr val="phClr">
              <a:tint val="95000"/>
              <a:satMod val="120000"/>
            </a:schemeClr>
          </a:duotone>
        </a:blip>
        <a:stretch>
          <a:fillRect/>
        </a:stretch>
      </a:blipFill>
    </a:bgFillStyleLst>
  </a:fmtScheme>
</a:themeOverride>
</file>

<file path=ppt/theme/themeOverride3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  <a:fontScheme name="Трек">
    <a:majorFont>
      <a:latin typeface="Franklin Gothic Medium"/>
      <a:ea typeface=""/>
      <a:cs typeface=""/>
      <a:font script="Jpan" typeface="HG創英角ｺﾞｼｯｸUB"/>
      <a:font script="Hang" typeface="돋움"/>
      <a:font script="Hans" typeface="隶书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Franklin Gothic Book"/>
      <a:ea typeface=""/>
      <a:cs typeface=""/>
      <a:font script="Jpan" typeface="HGｺﾞｼｯｸE"/>
      <a:font script="Hang" typeface="돋움"/>
      <a:font script="Hans" typeface="华文楷体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Трек">
    <a:fillStyleLst>
      <a:solidFill>
        <a:schemeClr val="phClr"/>
      </a:solidFill>
      <a:gradFill rotWithShape="1">
        <a:gsLst>
          <a:gs pos="0">
            <a:schemeClr val="phClr">
              <a:tint val="30000"/>
              <a:satMod val="250000"/>
            </a:schemeClr>
          </a:gs>
          <a:gs pos="72000">
            <a:schemeClr val="phClr">
              <a:tint val="75000"/>
              <a:satMod val="210000"/>
            </a:schemeClr>
          </a:gs>
          <a:gs pos="100000">
            <a:schemeClr val="phClr">
              <a:tint val="85000"/>
              <a:satMod val="210000"/>
            </a:schemeClr>
          </a:gs>
        </a:gsLst>
        <a:lin ang="5400000" scaled="1"/>
      </a:gradFill>
      <a:gradFill rotWithShape="1">
        <a:gsLst>
          <a:gs pos="0">
            <a:schemeClr val="phClr">
              <a:tint val="75000"/>
              <a:shade val="85000"/>
              <a:satMod val="230000"/>
            </a:schemeClr>
          </a:gs>
          <a:gs pos="25000">
            <a:schemeClr val="phClr">
              <a:tint val="90000"/>
              <a:shade val="70000"/>
              <a:satMod val="220000"/>
            </a:schemeClr>
          </a:gs>
          <a:gs pos="50000">
            <a:schemeClr val="phClr">
              <a:tint val="90000"/>
              <a:shade val="58000"/>
              <a:satMod val="225000"/>
            </a:schemeClr>
          </a:gs>
          <a:gs pos="65000">
            <a:schemeClr val="phClr">
              <a:tint val="90000"/>
              <a:shade val="58000"/>
              <a:satMod val="225000"/>
            </a:schemeClr>
          </a:gs>
          <a:gs pos="80000">
            <a:schemeClr val="phClr">
              <a:tint val="90000"/>
              <a:shade val="69000"/>
              <a:satMod val="220000"/>
            </a:schemeClr>
          </a:gs>
          <a:gs pos="100000">
            <a:schemeClr val="phClr">
              <a:tint val="77000"/>
              <a:shade val="80000"/>
              <a:satMod val="230000"/>
            </a:schemeClr>
          </a:gs>
        </a:gsLst>
        <a:lin ang="5400000" scaled="1"/>
      </a:gradFill>
    </a:fillStyleLst>
    <a:lnStyleLst>
      <a:ln w="100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phClr">
              <a:shade val="60000"/>
              <a:satMod val="110000"/>
            </a:schemeClr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05000"/>
            </a:schemeClr>
          </a:duotone>
        </a:blip>
        <a:tile tx="0" ty="0" sx="95000" sy="95000" flip="none" algn="t"/>
      </a:blipFill>
      <a:blipFill>
        <a:blip xmlns:r="http://schemas.openxmlformats.org/officeDocument/2006/relationships" r:embed="rId2">
          <a:duotone>
            <a:schemeClr val="phClr">
              <a:shade val="30000"/>
              <a:satMod val="455000"/>
            </a:schemeClr>
            <a:schemeClr val="phClr">
              <a:tint val="95000"/>
              <a:satMod val="120000"/>
            </a:schemeClr>
          </a:duotone>
        </a:blip>
        <a:stretch>
          <a:fillRect/>
        </a:stretch>
      </a:blipFill>
    </a:bgFillStyleLst>
  </a:fmtScheme>
</a:themeOverride>
</file>

<file path=ppt/theme/themeOverride4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  <a:fontScheme name="Трек">
    <a:majorFont>
      <a:latin typeface="Franklin Gothic Medium"/>
      <a:ea typeface=""/>
      <a:cs typeface=""/>
      <a:font script="Jpan" typeface="HG創英角ｺﾞｼｯｸUB"/>
      <a:font script="Hang" typeface="돋움"/>
      <a:font script="Hans" typeface="隶书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Franklin Gothic Book"/>
      <a:ea typeface=""/>
      <a:cs typeface=""/>
      <a:font script="Jpan" typeface="HGｺﾞｼｯｸE"/>
      <a:font script="Hang" typeface="돋움"/>
      <a:font script="Hans" typeface="华文楷体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Трек">
    <a:fillStyleLst>
      <a:solidFill>
        <a:schemeClr val="phClr"/>
      </a:solidFill>
      <a:gradFill rotWithShape="1">
        <a:gsLst>
          <a:gs pos="0">
            <a:schemeClr val="phClr">
              <a:tint val="30000"/>
              <a:satMod val="250000"/>
            </a:schemeClr>
          </a:gs>
          <a:gs pos="72000">
            <a:schemeClr val="phClr">
              <a:tint val="75000"/>
              <a:satMod val="210000"/>
            </a:schemeClr>
          </a:gs>
          <a:gs pos="100000">
            <a:schemeClr val="phClr">
              <a:tint val="85000"/>
              <a:satMod val="210000"/>
            </a:schemeClr>
          </a:gs>
        </a:gsLst>
        <a:lin ang="5400000" scaled="1"/>
      </a:gradFill>
      <a:gradFill rotWithShape="1">
        <a:gsLst>
          <a:gs pos="0">
            <a:schemeClr val="phClr">
              <a:tint val="75000"/>
              <a:shade val="85000"/>
              <a:satMod val="230000"/>
            </a:schemeClr>
          </a:gs>
          <a:gs pos="25000">
            <a:schemeClr val="phClr">
              <a:tint val="90000"/>
              <a:shade val="70000"/>
              <a:satMod val="220000"/>
            </a:schemeClr>
          </a:gs>
          <a:gs pos="50000">
            <a:schemeClr val="phClr">
              <a:tint val="90000"/>
              <a:shade val="58000"/>
              <a:satMod val="225000"/>
            </a:schemeClr>
          </a:gs>
          <a:gs pos="65000">
            <a:schemeClr val="phClr">
              <a:tint val="90000"/>
              <a:shade val="58000"/>
              <a:satMod val="225000"/>
            </a:schemeClr>
          </a:gs>
          <a:gs pos="80000">
            <a:schemeClr val="phClr">
              <a:tint val="90000"/>
              <a:shade val="69000"/>
              <a:satMod val="220000"/>
            </a:schemeClr>
          </a:gs>
          <a:gs pos="100000">
            <a:schemeClr val="phClr">
              <a:tint val="77000"/>
              <a:shade val="80000"/>
              <a:satMod val="230000"/>
            </a:schemeClr>
          </a:gs>
        </a:gsLst>
        <a:lin ang="5400000" scaled="1"/>
      </a:gradFill>
    </a:fillStyleLst>
    <a:lnStyleLst>
      <a:ln w="100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phClr">
              <a:shade val="60000"/>
              <a:satMod val="110000"/>
            </a:schemeClr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05000"/>
            </a:schemeClr>
          </a:duotone>
        </a:blip>
        <a:tile tx="0" ty="0" sx="95000" sy="95000" flip="none" algn="t"/>
      </a:blipFill>
      <a:blipFill>
        <a:blip xmlns:r="http://schemas.openxmlformats.org/officeDocument/2006/relationships" r:embed="rId2">
          <a:duotone>
            <a:schemeClr val="phClr">
              <a:shade val="30000"/>
              <a:satMod val="455000"/>
            </a:schemeClr>
            <a:schemeClr val="phClr">
              <a:tint val="95000"/>
              <a:satMod val="120000"/>
            </a:schemeClr>
          </a:duotone>
        </a:blip>
        <a:stretch>
          <a:fillRect/>
        </a:stretch>
      </a:blipFill>
    </a:bgFillStyleLst>
  </a:fmtScheme>
</a:themeOverride>
</file>

<file path=ppt/theme/themeOverride5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  <a:fontScheme name="Трек">
    <a:majorFont>
      <a:latin typeface="Franklin Gothic Medium"/>
      <a:ea typeface=""/>
      <a:cs typeface=""/>
      <a:font script="Jpan" typeface="HG創英角ｺﾞｼｯｸUB"/>
      <a:font script="Hang" typeface="돋움"/>
      <a:font script="Hans" typeface="隶书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Franklin Gothic Book"/>
      <a:ea typeface=""/>
      <a:cs typeface=""/>
      <a:font script="Jpan" typeface="HGｺﾞｼｯｸE"/>
      <a:font script="Hang" typeface="돋움"/>
      <a:font script="Hans" typeface="华文楷体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Трек">
    <a:fillStyleLst>
      <a:solidFill>
        <a:schemeClr val="phClr"/>
      </a:solidFill>
      <a:gradFill rotWithShape="1">
        <a:gsLst>
          <a:gs pos="0">
            <a:schemeClr val="phClr">
              <a:tint val="30000"/>
              <a:satMod val="250000"/>
            </a:schemeClr>
          </a:gs>
          <a:gs pos="72000">
            <a:schemeClr val="phClr">
              <a:tint val="75000"/>
              <a:satMod val="210000"/>
            </a:schemeClr>
          </a:gs>
          <a:gs pos="100000">
            <a:schemeClr val="phClr">
              <a:tint val="85000"/>
              <a:satMod val="210000"/>
            </a:schemeClr>
          </a:gs>
        </a:gsLst>
        <a:lin ang="5400000" scaled="1"/>
      </a:gradFill>
      <a:gradFill rotWithShape="1">
        <a:gsLst>
          <a:gs pos="0">
            <a:schemeClr val="phClr">
              <a:tint val="75000"/>
              <a:shade val="85000"/>
              <a:satMod val="230000"/>
            </a:schemeClr>
          </a:gs>
          <a:gs pos="25000">
            <a:schemeClr val="phClr">
              <a:tint val="90000"/>
              <a:shade val="70000"/>
              <a:satMod val="220000"/>
            </a:schemeClr>
          </a:gs>
          <a:gs pos="50000">
            <a:schemeClr val="phClr">
              <a:tint val="90000"/>
              <a:shade val="58000"/>
              <a:satMod val="225000"/>
            </a:schemeClr>
          </a:gs>
          <a:gs pos="65000">
            <a:schemeClr val="phClr">
              <a:tint val="90000"/>
              <a:shade val="58000"/>
              <a:satMod val="225000"/>
            </a:schemeClr>
          </a:gs>
          <a:gs pos="80000">
            <a:schemeClr val="phClr">
              <a:tint val="90000"/>
              <a:shade val="69000"/>
              <a:satMod val="220000"/>
            </a:schemeClr>
          </a:gs>
          <a:gs pos="100000">
            <a:schemeClr val="phClr">
              <a:tint val="77000"/>
              <a:shade val="80000"/>
              <a:satMod val="230000"/>
            </a:schemeClr>
          </a:gs>
        </a:gsLst>
        <a:lin ang="5400000" scaled="1"/>
      </a:gradFill>
    </a:fillStyleLst>
    <a:lnStyleLst>
      <a:ln w="100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phClr">
              <a:shade val="60000"/>
              <a:satMod val="110000"/>
            </a:schemeClr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05000"/>
            </a:schemeClr>
          </a:duotone>
        </a:blip>
        <a:tile tx="0" ty="0" sx="95000" sy="95000" flip="none" algn="t"/>
      </a:blipFill>
      <a:blipFill>
        <a:blip xmlns:r="http://schemas.openxmlformats.org/officeDocument/2006/relationships" r:embed="rId2">
          <a:duotone>
            <a:schemeClr val="phClr">
              <a:shade val="30000"/>
              <a:satMod val="455000"/>
            </a:schemeClr>
            <a:schemeClr val="phClr">
              <a:tint val="95000"/>
              <a:satMod val="120000"/>
            </a:schemeClr>
          </a:duotone>
        </a:blip>
        <a:stretch>
          <a:fillRect/>
        </a:stretch>
      </a:blip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478CBB3-73F7-4AE4-8F66-D704F33A81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10886</TotalTime>
  <Words>948</Words>
  <Application>Microsoft Office PowerPoint</Application>
  <PresentationFormat>Произвольный</PresentationFormat>
  <Paragraphs>365</Paragraphs>
  <Slides>76</Slides>
  <Notes>52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76</vt:i4>
      </vt:variant>
    </vt:vector>
  </HeadingPairs>
  <TitlesOfParts>
    <vt:vector size="78" baseType="lpstr">
      <vt:lpstr>Трек</vt:lpstr>
      <vt:lpstr>Формула</vt:lpstr>
      <vt:lpstr>Реклама питьевой  воды</vt:lpstr>
      <vt:lpstr>Слайд 2</vt:lpstr>
      <vt:lpstr>Каналы сбыта фасованной воды</vt:lpstr>
      <vt:lpstr>Слайд 4</vt:lpstr>
      <vt:lpstr>Слайд 5</vt:lpstr>
      <vt:lpstr>Слайд 6</vt:lpstr>
      <vt:lpstr>Слайд 7</vt:lpstr>
      <vt:lpstr>Слайд 8</vt:lpstr>
      <vt:lpstr>Слайд 9</vt:lpstr>
      <vt:lpstr>Конкуренция за офисы по цене 19л воды</vt:lpstr>
      <vt:lpstr>Расплата за конкуренцию по цене</vt:lpstr>
      <vt:lpstr>Рост количества игроков сокращает рыночные доли поставщиков офисной воды</vt:lpstr>
      <vt:lpstr>Сколько воды можно продать офисам в городе - «миллионике»?</vt:lpstr>
      <vt:lpstr>Сколько воды можно продать домохозяйствам в городе - «миллионике»?</vt:lpstr>
      <vt:lpstr>Сколько денег  можно заработать в городе – «миллионике»?</vt:lpstr>
      <vt:lpstr>Сколько денег  можно заработать на воде в городе – «миллионике»?</vt:lpstr>
      <vt:lpstr>Рубль, инвестированный в водный бизнес, дает в 2 раза больше выручки, чем инвестированный в нефтепереработку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Рубль, инвестированный в водный бизнес, дает в 2 раза больше выручки, чем инвестированный в нефтепереработку</vt:lpstr>
      <vt:lpstr>Количество локальных водных компаний с годовой выручкой более 600 млн. руб.</vt:lpstr>
      <vt:lpstr>Проверка успешности бизнеса</vt:lpstr>
      <vt:lpstr>Слайд 30</vt:lpstr>
      <vt:lpstr>Любители - самозанятые</vt:lpstr>
      <vt:lpstr>Слайд 32</vt:lpstr>
      <vt:lpstr>Профессионалы</vt:lpstr>
      <vt:lpstr>Потенциал  роста водного рынка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компании</dc:title>
  <dc:creator>1</dc:creator>
  <cp:lastModifiedBy>1</cp:lastModifiedBy>
  <cp:revision>328</cp:revision>
  <cp:lastPrinted>2012-08-15T21:38:02Z</cp:lastPrinted>
  <dcterms:created xsi:type="dcterms:W3CDTF">2014-02-18T13:40:18Z</dcterms:created>
  <dcterms:modified xsi:type="dcterms:W3CDTF">2014-05-28T05:23:38Z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TC034172229991</vt:lpwstr>
  </property>
</Properties>
</file>