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layout20.xml" ContentType="application/vnd.openxmlformats-officedocument.drawingml.diagramLayou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diagrams/quickStyle25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diagrams/layout25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charts/chart4.xml" ContentType="application/vnd.openxmlformats-officedocument.drawingml.chart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diagrams/data11.xml" ContentType="application/vnd.openxmlformats-officedocument.drawingml.diagramData+xml"/>
  <Override PartName="/ppt/theme/themeOverride3.xml" ContentType="application/vnd.openxmlformats-officedocument.themeOverride+xml"/>
  <Override PartName="/ppt/diagrams/quickStyle19.xml" ContentType="application/vnd.openxmlformats-officedocument.drawingml.diagramStyle+xml"/>
  <Override PartName="/ppt/notesSlides/notesSlide18.xml" ContentType="application/vnd.openxmlformats-officedocument.presentationml.notesSlid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quickStyle22.xml" ContentType="application/vnd.openxmlformats-officedocument.drawingml.diagramStyle+xml"/>
  <Override PartName="/ppt/notesSlides/notesSlide21.xml" ContentType="application/vnd.openxmlformats-officedocument.presentationml.notesSlid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charts/chart12.xml" ContentType="application/vnd.openxmlformats-officedocument.drawingml.chart+xml"/>
  <Override PartName="/ppt/notesSlides/notesSlide22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notesSlides/notesSlide23.xml" ContentType="application/vnd.openxmlformats-officedocument.presentationml.notesSlide+xml"/>
  <Override PartName="/ppt/diagrams/drawing25.xml" ContentType="application/vnd.ms-office.drawingml.diagramDrawing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notesSlides/notesSlide17.xml" ContentType="application/vnd.openxmlformats-officedocument.presentationml.notesSlide+xml"/>
  <Override PartName="/ppt/slides/slide51.xml" ContentType="application/vnd.openxmlformats-officedocument.presentationml.slide+xml"/>
  <Override PartName="/ppt/theme/themeOverride2.xml" ContentType="application/vnd.openxmlformats-officedocument.themeOverride+xml"/>
  <Override PartName="/ppt/diagrams/quickStyle18.xml" ContentType="application/vnd.openxmlformats-officedocument.drawingml.diagramStyle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3" r:id="rId2"/>
  </p:sldMasterIdLst>
  <p:notesMasterIdLst>
    <p:notesMasterId r:id="rId72"/>
  </p:notesMasterIdLst>
  <p:handoutMasterIdLst>
    <p:handoutMasterId r:id="rId73"/>
  </p:handoutMasterIdLst>
  <p:sldIdLst>
    <p:sldId id="257" r:id="rId3"/>
    <p:sldId id="378" r:id="rId4"/>
    <p:sldId id="377" r:id="rId5"/>
    <p:sldId id="380" r:id="rId6"/>
    <p:sldId id="352" r:id="rId7"/>
    <p:sldId id="373" r:id="rId8"/>
    <p:sldId id="381" r:id="rId9"/>
    <p:sldId id="382" r:id="rId10"/>
    <p:sldId id="395" r:id="rId11"/>
    <p:sldId id="383" r:id="rId12"/>
    <p:sldId id="353" r:id="rId13"/>
    <p:sldId id="374" r:id="rId14"/>
    <p:sldId id="325" r:id="rId15"/>
    <p:sldId id="354" r:id="rId16"/>
    <p:sldId id="356" r:id="rId17"/>
    <p:sldId id="355" r:id="rId18"/>
    <p:sldId id="326" r:id="rId19"/>
    <p:sldId id="360" r:id="rId20"/>
    <p:sldId id="357" r:id="rId21"/>
    <p:sldId id="359" r:id="rId22"/>
    <p:sldId id="375" r:id="rId23"/>
    <p:sldId id="361" r:id="rId24"/>
    <p:sldId id="376" r:id="rId25"/>
    <p:sldId id="389" r:id="rId26"/>
    <p:sldId id="365" r:id="rId27"/>
    <p:sldId id="366" r:id="rId28"/>
    <p:sldId id="362" r:id="rId29"/>
    <p:sldId id="363" r:id="rId30"/>
    <p:sldId id="364" r:id="rId31"/>
    <p:sldId id="367" r:id="rId32"/>
    <p:sldId id="396" r:id="rId33"/>
    <p:sldId id="368" r:id="rId34"/>
    <p:sldId id="369" r:id="rId35"/>
    <p:sldId id="384" r:id="rId36"/>
    <p:sldId id="385" r:id="rId37"/>
    <p:sldId id="386" r:id="rId38"/>
    <p:sldId id="387" r:id="rId39"/>
    <p:sldId id="399" r:id="rId40"/>
    <p:sldId id="416" r:id="rId41"/>
    <p:sldId id="400" r:id="rId42"/>
    <p:sldId id="401" r:id="rId43"/>
    <p:sldId id="388" r:id="rId44"/>
    <p:sldId id="391" r:id="rId45"/>
    <p:sldId id="393" r:id="rId46"/>
    <p:sldId id="402" r:id="rId47"/>
    <p:sldId id="403" r:id="rId48"/>
    <p:sldId id="392" r:id="rId49"/>
    <p:sldId id="394" r:id="rId50"/>
    <p:sldId id="397" r:id="rId51"/>
    <p:sldId id="290" r:id="rId52"/>
    <p:sldId id="398" r:id="rId53"/>
    <p:sldId id="300" r:id="rId54"/>
    <p:sldId id="302" r:id="rId55"/>
    <p:sldId id="404" r:id="rId56"/>
    <p:sldId id="418" r:id="rId57"/>
    <p:sldId id="419" r:id="rId58"/>
    <p:sldId id="417" r:id="rId59"/>
    <p:sldId id="405" r:id="rId60"/>
    <p:sldId id="406" r:id="rId61"/>
    <p:sldId id="407" r:id="rId62"/>
    <p:sldId id="408" r:id="rId63"/>
    <p:sldId id="409" r:id="rId64"/>
    <p:sldId id="410" r:id="rId65"/>
    <p:sldId id="411" r:id="rId66"/>
    <p:sldId id="412" r:id="rId67"/>
    <p:sldId id="413" r:id="rId68"/>
    <p:sldId id="414" r:id="rId69"/>
    <p:sldId id="415" r:id="rId70"/>
    <p:sldId id="293" r:id="rId71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FF"/>
    <a:srgbClr val="333399"/>
    <a:srgbClr val="FFE79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7872" autoAdjust="0"/>
  </p:normalViewPr>
  <p:slideViewPr>
    <p:cSldViewPr snapToGrid="0">
      <p:cViewPr varScale="1">
        <p:scale>
          <a:sx n="31" d="100"/>
          <a:sy n="31" d="100"/>
        </p:scale>
        <p:origin x="-715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notesViewPr>
    <p:cSldViewPr snapToGrid="0">
      <p:cViewPr varScale="1">
        <p:scale>
          <a:sx n="75" d="100"/>
          <a:sy n="75" d="100"/>
        </p:scale>
        <p:origin x="121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0.xlsx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dirty="0" smtClean="0"/>
              <a:t>Время регистрации отклонений</a:t>
            </a:r>
            <a:endParaRPr lang="ru-RU" sz="2800" dirty="0"/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Лист1!$A$2:$A$5</c:f>
              <c:strCache>
                <c:ptCount val="4"/>
                <c:pt idx="0">
                  <c:v>3 дня</c:v>
                </c:pt>
                <c:pt idx="1">
                  <c:v>30 дней</c:v>
                </c:pt>
                <c:pt idx="2">
                  <c:v>90 дней</c:v>
                </c:pt>
                <c:pt idx="3">
                  <c:v>1 год и более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1.0000000000000023E-2</c:v>
                </c:pt>
                <c:pt idx="1">
                  <c:v>0.1</c:v>
                </c:pt>
                <c:pt idx="2">
                  <c:v>0.60000000000000064</c:v>
                </c:pt>
                <c:pt idx="3">
                  <c:v>0.29000000000000031</c:v>
                </c:pt>
              </c:numCache>
            </c:numRef>
          </c:val>
        </c:ser>
        <c:shape val="box"/>
        <c:axId val="85997824"/>
        <c:axId val="86024192"/>
        <c:axId val="0"/>
      </c:bar3DChart>
      <c:catAx>
        <c:axId val="85997824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2800" b="1"/>
            </a:pPr>
            <a:endParaRPr lang="ru-RU"/>
          </a:p>
        </c:txPr>
        <c:crossAx val="86024192"/>
        <c:crosses val="autoZero"/>
        <c:auto val="1"/>
        <c:lblAlgn val="ctr"/>
        <c:lblOffset val="100"/>
      </c:catAx>
      <c:valAx>
        <c:axId val="86024192"/>
        <c:scaling>
          <c:orientation val="minMax"/>
        </c:scaling>
        <c:axPos val="b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859978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Доля </a:t>
            </a:r>
            <a:r>
              <a:rPr lang="ru-RU" sz="2400" dirty="0" smtClean="0"/>
              <a:t>новых клиентов</a:t>
            </a:r>
            <a:r>
              <a:rPr lang="ru-RU" sz="2400" dirty="0"/>
              <a:t>, пользующихся водой после первого </a:t>
            </a:r>
            <a:r>
              <a:rPr lang="ru-RU" sz="2400" dirty="0" smtClean="0"/>
              <a:t>заказа не реже 1 раза в 2 месяца</a:t>
            </a:r>
            <a:endParaRPr lang="ru-RU" sz="2400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Без рекламы</c:v>
                </c:pt>
              </c:strCache>
            </c:strRef>
          </c:tx>
          <c:spPr>
            <a:ln w="1270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Лист1!$B$1:$L$1</c:f>
              <c:strCach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strCache>
            </c:strRef>
          </c:cat>
          <c:val>
            <c:numRef>
              <c:f>Лист1!$B$2:$L$2</c:f>
              <c:numCache>
                <c:formatCode>0</c:formatCode>
                <c:ptCount val="11"/>
                <c:pt idx="0">
                  <c:v>75</c:v>
                </c:pt>
                <c:pt idx="1">
                  <c:v>62</c:v>
                </c:pt>
                <c:pt idx="2">
                  <c:v>60</c:v>
                </c:pt>
                <c:pt idx="3">
                  <c:v>56</c:v>
                </c:pt>
                <c:pt idx="4">
                  <c:v>52</c:v>
                </c:pt>
                <c:pt idx="5">
                  <c:v>58</c:v>
                </c:pt>
                <c:pt idx="6">
                  <c:v>53</c:v>
                </c:pt>
                <c:pt idx="7">
                  <c:v>50</c:v>
                </c:pt>
                <c:pt idx="8">
                  <c:v>48</c:v>
                </c:pt>
                <c:pt idx="9">
                  <c:v>45</c:v>
                </c:pt>
                <c:pt idx="10">
                  <c:v>47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Акция А</c:v>
                </c:pt>
              </c:strCache>
            </c:strRef>
          </c:tx>
          <c:spPr>
            <a:ln w="127000">
              <a:solidFill>
                <a:srgbClr val="FFFF00"/>
              </a:solidFill>
            </a:ln>
          </c:spPr>
          <c:marker>
            <c:symbol val="none"/>
          </c:marker>
          <c:cat>
            <c:strRef>
              <c:f>Лист1!$B$1:$L$1</c:f>
              <c:strCach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strCache>
            </c:strRef>
          </c:cat>
          <c:val>
            <c:numRef>
              <c:f>Лист1!$B$3:$L$3</c:f>
              <c:numCache>
                <c:formatCode>0</c:formatCode>
                <c:ptCount val="11"/>
                <c:pt idx="0">
                  <c:v>53</c:v>
                </c:pt>
                <c:pt idx="1">
                  <c:v>41</c:v>
                </c:pt>
                <c:pt idx="2">
                  <c:v>51</c:v>
                </c:pt>
                <c:pt idx="3">
                  <c:v>43</c:v>
                </c:pt>
                <c:pt idx="4">
                  <c:v>48</c:v>
                </c:pt>
                <c:pt idx="5">
                  <c:v>41</c:v>
                </c:pt>
                <c:pt idx="6">
                  <c:v>45</c:v>
                </c:pt>
                <c:pt idx="7">
                  <c:v>38</c:v>
                </c:pt>
                <c:pt idx="8">
                  <c:v>40</c:v>
                </c:pt>
                <c:pt idx="9">
                  <c:v>35</c:v>
                </c:pt>
                <c:pt idx="10">
                  <c:v>36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Акция Б</c:v>
                </c:pt>
              </c:strCache>
            </c:strRef>
          </c:tx>
          <c:spPr>
            <a:ln w="1270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Лист1!$B$1:$L$1</c:f>
              <c:strCach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strCache>
            </c:strRef>
          </c:cat>
          <c:val>
            <c:numRef>
              <c:f>Лист1!$B$4:$L$4</c:f>
              <c:numCache>
                <c:formatCode>0</c:formatCode>
                <c:ptCount val="11"/>
                <c:pt idx="0">
                  <c:v>52</c:v>
                </c:pt>
                <c:pt idx="1">
                  <c:v>37</c:v>
                </c:pt>
                <c:pt idx="2">
                  <c:v>43</c:v>
                </c:pt>
                <c:pt idx="3">
                  <c:v>35</c:v>
                </c:pt>
                <c:pt idx="4">
                  <c:v>40</c:v>
                </c:pt>
                <c:pt idx="5">
                  <c:v>29</c:v>
                </c:pt>
                <c:pt idx="6">
                  <c:v>32</c:v>
                </c:pt>
                <c:pt idx="7">
                  <c:v>25</c:v>
                </c:pt>
                <c:pt idx="8">
                  <c:v>23</c:v>
                </c:pt>
                <c:pt idx="9">
                  <c:v>20</c:v>
                </c:pt>
                <c:pt idx="10">
                  <c:v>21</c:v>
                </c:pt>
              </c:numCache>
            </c:numRef>
          </c:val>
        </c:ser>
        <c:marker val="1"/>
        <c:axId val="106208256"/>
        <c:axId val="87663744"/>
      </c:lineChart>
      <c:catAx>
        <c:axId val="1062082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ru-RU" sz="2000"/>
                  <a:t>Месяц после первого заказа</a:t>
                </a:r>
              </a:p>
            </c:rich>
          </c:tx>
        </c:title>
        <c:numFmt formatCode="mmm/yy" sourceLinked="1"/>
        <c:tickLblPos val="nextTo"/>
        <c:crossAx val="87663744"/>
        <c:crosses val="autoZero"/>
        <c:auto val="1"/>
        <c:lblAlgn val="ctr"/>
        <c:lblOffset val="100"/>
      </c:catAx>
      <c:valAx>
        <c:axId val="876637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</c:title>
        <c:numFmt formatCode="0" sourceLinked="1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106208256"/>
        <c:crosses val="autoZero"/>
        <c:crossBetween val="between"/>
      </c:valAx>
    </c:plotArea>
    <c:legend>
      <c:legendPos val="r"/>
      <c:txPr>
        <a:bodyPr/>
        <a:lstStyle/>
        <a:p>
          <a:pPr>
            <a:defRPr sz="3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/>
              <a:t>Доля клиентов категорий АВС</a:t>
            </a:r>
          </a:p>
        </c:rich>
      </c:tx>
    </c:title>
    <c:plotArea>
      <c:layout/>
      <c:barChart>
        <c:barDir val="col"/>
        <c:grouping val="stacked"/>
        <c:ser>
          <c:idx val="0"/>
          <c:order val="0"/>
          <c:tx>
            <c:strRef>
              <c:f>Лист1!$A$2</c:f>
              <c:strCache>
                <c:ptCount val="1"/>
                <c:pt idx="0">
                  <c:v>С (50%)</c:v>
                </c:pt>
              </c:strCache>
            </c:strRef>
          </c:tx>
          <c:cat>
            <c:strRef>
              <c:f>Лист1!$B$1:$E$1</c:f>
              <c:strCache>
                <c:ptCount val="4"/>
                <c:pt idx="0">
                  <c:v>1-кв</c:v>
                </c:pt>
                <c:pt idx="1">
                  <c:v>2-кв</c:v>
                </c:pt>
                <c:pt idx="2">
                  <c:v>3-кв</c:v>
                </c:pt>
                <c:pt idx="3">
                  <c:v>4-кв</c:v>
                </c:pt>
              </c:strCache>
            </c:strRef>
          </c:cat>
          <c:val>
            <c:numRef>
              <c:f>Лист1!$B$2:$E$2</c:f>
              <c:numCache>
                <c:formatCode>0.0%</c:formatCode>
                <c:ptCount val="4"/>
                <c:pt idx="0">
                  <c:v>0.90789473684210564</c:v>
                </c:pt>
                <c:pt idx="1">
                  <c:v>0.90225563909774431</c:v>
                </c:pt>
                <c:pt idx="2">
                  <c:v>0.8847497089639117</c:v>
                </c:pt>
                <c:pt idx="3">
                  <c:v>0.88995790739627179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 (30%)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Лист1!$B$1:$E$1</c:f>
              <c:strCache>
                <c:ptCount val="4"/>
                <c:pt idx="0">
                  <c:v>1-кв</c:v>
                </c:pt>
                <c:pt idx="1">
                  <c:v>2-кв</c:v>
                </c:pt>
                <c:pt idx="2">
                  <c:v>3-кв</c:v>
                </c:pt>
                <c:pt idx="3">
                  <c:v>4-кв</c:v>
                </c:pt>
              </c:strCache>
            </c:strRef>
          </c:cat>
          <c:val>
            <c:numRef>
              <c:f>Лист1!$B$3:$E$3</c:f>
              <c:numCache>
                <c:formatCode>0.0%</c:formatCode>
                <c:ptCount val="4"/>
                <c:pt idx="0">
                  <c:v>8.0263157894736759E-2</c:v>
                </c:pt>
                <c:pt idx="1">
                  <c:v>8.2706766917293353E-2</c:v>
                </c:pt>
                <c:pt idx="2">
                  <c:v>0.10244470314318997</c:v>
                </c:pt>
                <c:pt idx="3">
                  <c:v>0.10102224894768515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А (20%)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Лист1!$B$1:$E$1</c:f>
              <c:strCache>
                <c:ptCount val="4"/>
                <c:pt idx="0">
                  <c:v>1-кв</c:v>
                </c:pt>
                <c:pt idx="1">
                  <c:v>2-кв</c:v>
                </c:pt>
                <c:pt idx="2">
                  <c:v>3-кв</c:v>
                </c:pt>
                <c:pt idx="3">
                  <c:v>4-кв</c:v>
                </c:pt>
              </c:strCache>
            </c:strRef>
          </c:cat>
          <c:val>
            <c:numRef>
              <c:f>Лист1!$B$4:$E$4</c:f>
              <c:numCache>
                <c:formatCode>0.0%</c:formatCode>
                <c:ptCount val="4"/>
                <c:pt idx="0">
                  <c:v>1.1842105263157944E-2</c:v>
                </c:pt>
                <c:pt idx="1">
                  <c:v>1.5037593984962405E-2</c:v>
                </c:pt>
                <c:pt idx="2">
                  <c:v>1.280558789289872E-2</c:v>
                </c:pt>
                <c:pt idx="3">
                  <c:v>9.0198436560433113E-3</c:v>
                </c:pt>
              </c:numCache>
            </c:numRef>
          </c:val>
        </c:ser>
        <c:overlap val="100"/>
        <c:axId val="106171776"/>
        <c:axId val="106177664"/>
      </c:barChart>
      <c:catAx>
        <c:axId val="106171776"/>
        <c:scaling>
          <c:orientation val="minMax"/>
        </c:scaling>
        <c:axPos val="b"/>
        <c:numFmt formatCode="mmm/yy" sourceLinked="1"/>
        <c:tickLblPos val="nextTo"/>
        <c:crossAx val="106177664"/>
        <c:crosses val="autoZero"/>
        <c:auto val="1"/>
        <c:lblAlgn val="ctr"/>
        <c:lblOffset val="100"/>
      </c:catAx>
      <c:valAx>
        <c:axId val="106177664"/>
        <c:scaling>
          <c:orientation val="minMax"/>
          <c:max val="1"/>
          <c:min val="0"/>
        </c:scaling>
        <c:axPos val="l"/>
        <c:majorGridlines/>
        <c:numFmt formatCode="0%" sourceLinked="0"/>
        <c:tickLblPos val="nextTo"/>
        <c:crossAx val="106171776"/>
        <c:crosses val="autoZero"/>
        <c:crossBetween val="between"/>
      </c:valAx>
    </c:plotArea>
    <c:legend>
      <c:legendPos val="r"/>
      <c:txPr>
        <a:bodyPr/>
        <a:lstStyle/>
        <a:p>
          <a:pPr>
            <a:defRPr sz="2400"/>
          </a:pPr>
          <a:endParaRPr lang="ru-RU"/>
        </a:p>
      </c:txPr>
    </c:legend>
    <c:plotVisOnly val="1"/>
  </c:chart>
  <c:spPr>
    <a:ln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Прибыль одного клиента категории АВС, руб./мес.</a:t>
            </a:r>
            <a:endParaRPr lang="ru-RU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А (20%)</c:v>
                </c:pt>
              </c:strCache>
            </c:strRef>
          </c:tx>
          <c:spPr>
            <a:ln w="889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Лист1!$B$1:$E$1</c:f>
              <c:strCache>
                <c:ptCount val="4"/>
                <c:pt idx="0">
                  <c:v>1-кв</c:v>
                </c:pt>
                <c:pt idx="1">
                  <c:v>2-кв</c:v>
                </c:pt>
                <c:pt idx="2">
                  <c:v>3-кв</c:v>
                </c:pt>
                <c:pt idx="3">
                  <c:v>4-кв</c:v>
                </c:pt>
              </c:strCache>
            </c:strRef>
          </c:cat>
          <c:val>
            <c:numRef>
              <c:f>Лист1!$B$2:$E$2</c:f>
              <c:numCache>
                <c:formatCode>#,##0</c:formatCode>
                <c:ptCount val="4"/>
                <c:pt idx="0">
                  <c:v>2200</c:v>
                </c:pt>
                <c:pt idx="1">
                  <c:v>3500</c:v>
                </c:pt>
                <c:pt idx="2">
                  <c:v>4200</c:v>
                </c:pt>
                <c:pt idx="3">
                  <c:v>4900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 (30%)</c:v>
                </c:pt>
              </c:strCache>
            </c:strRef>
          </c:tx>
          <c:spPr>
            <a:ln w="88900">
              <a:solidFill>
                <a:srgbClr val="FFFF00"/>
              </a:solidFill>
            </a:ln>
          </c:spPr>
          <c:marker>
            <c:symbol val="none"/>
          </c:marker>
          <c:cat>
            <c:strRef>
              <c:f>Лист1!$B$1:$E$1</c:f>
              <c:strCache>
                <c:ptCount val="4"/>
                <c:pt idx="0">
                  <c:v>1-кв</c:v>
                </c:pt>
                <c:pt idx="1">
                  <c:v>2-кв</c:v>
                </c:pt>
                <c:pt idx="2">
                  <c:v>3-кв</c:v>
                </c:pt>
                <c:pt idx="3">
                  <c:v>4-кв</c:v>
                </c:pt>
              </c:strCache>
            </c:strRef>
          </c:cat>
          <c:val>
            <c:numRef>
              <c:f>Лист1!$B$3:$E$3</c:f>
              <c:numCache>
                <c:formatCode>General</c:formatCode>
                <c:ptCount val="4"/>
                <c:pt idx="0">
                  <c:v>800</c:v>
                </c:pt>
                <c:pt idx="1">
                  <c:v>680</c:v>
                </c:pt>
                <c:pt idx="2">
                  <c:v>720</c:v>
                </c:pt>
                <c:pt idx="3">
                  <c:v>710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 (50%)</c:v>
                </c:pt>
              </c:strCache>
            </c:strRef>
          </c:tx>
          <c:spPr>
            <a:ln w="889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Лист1!$B$1:$E$1</c:f>
              <c:strCache>
                <c:ptCount val="4"/>
                <c:pt idx="0">
                  <c:v>1-кв</c:v>
                </c:pt>
                <c:pt idx="1">
                  <c:v>2-кв</c:v>
                </c:pt>
                <c:pt idx="2">
                  <c:v>3-кв</c:v>
                </c:pt>
                <c:pt idx="3">
                  <c:v>4-кв</c:v>
                </c:pt>
              </c:strCache>
            </c:strRef>
          </c:cat>
          <c:val>
            <c:numRef>
              <c:f>Лист1!$B$4:$E$4</c:f>
              <c:numCache>
                <c:formatCode>General</c:formatCode>
                <c:ptCount val="4"/>
                <c:pt idx="0">
                  <c:v>120</c:v>
                </c:pt>
                <c:pt idx="1">
                  <c:v>105</c:v>
                </c:pt>
                <c:pt idx="2">
                  <c:v>130</c:v>
                </c:pt>
                <c:pt idx="3">
                  <c:v>95</c:v>
                </c:pt>
              </c:numCache>
            </c:numRef>
          </c:val>
        </c:ser>
        <c:marker val="1"/>
        <c:axId val="87857408"/>
        <c:axId val="87863296"/>
      </c:lineChart>
      <c:catAx>
        <c:axId val="87857408"/>
        <c:scaling>
          <c:orientation val="minMax"/>
        </c:scaling>
        <c:axPos val="b"/>
        <c:tickLblPos val="nextTo"/>
        <c:crossAx val="87863296"/>
        <c:crosses val="autoZero"/>
        <c:auto val="1"/>
        <c:lblAlgn val="ctr"/>
        <c:lblOffset val="100"/>
      </c:catAx>
      <c:valAx>
        <c:axId val="87863296"/>
        <c:scaling>
          <c:orientation val="minMax"/>
        </c:scaling>
        <c:axPos val="l"/>
        <c:majorGridlines/>
        <c:numFmt formatCode="#,##0" sourceLinked="1"/>
        <c:tickLblPos val="nextTo"/>
        <c:crossAx val="87857408"/>
        <c:crosses val="autoZero"/>
        <c:crossBetween val="between"/>
      </c:valAx>
    </c:plotArea>
    <c:legend>
      <c:legendPos val="r"/>
      <c:txPr>
        <a:bodyPr/>
        <a:lstStyle/>
        <a:p>
          <a:pPr>
            <a:defRPr sz="2400"/>
          </a:pPr>
          <a:endParaRPr lang="ru-RU"/>
        </a:p>
      </c:txPr>
    </c:legend>
    <c:plotVisOnly val="1"/>
  </c:chart>
  <c:spPr>
    <a:ln>
      <a:solidFill>
        <a:srgbClr val="00206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"Планктон"</c:v>
                </c:pt>
                <c:pt idx="1">
                  <c:v>Профессионалы</c:v>
                </c:pt>
                <c:pt idx="2">
                  <c:v>"Звезды"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0.70000000000000062</c:v>
                </c:pt>
                <c:pt idx="1">
                  <c:v>0.30000000000000032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box"/>
        <c:axId val="92657152"/>
        <c:axId val="92658688"/>
        <c:axId val="0"/>
      </c:bar3DChart>
      <c:catAx>
        <c:axId val="92657152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2658688"/>
        <c:crosses val="autoZero"/>
        <c:auto val="1"/>
        <c:lblAlgn val="ctr"/>
        <c:lblOffset val="100"/>
      </c:catAx>
      <c:valAx>
        <c:axId val="92658688"/>
        <c:scaling>
          <c:orientation val="minMax"/>
        </c:scaling>
        <c:axPos val="b"/>
        <c:majorGridlines/>
        <c:numFmt formatCode="0%" sourceLinked="1"/>
        <c:tickLblPos val="nextTo"/>
        <c:crossAx val="92657152"/>
        <c:crosses val="autoZero"/>
        <c:crossBetween val="between"/>
      </c:valAx>
    </c:plotArea>
    <c:plotVisOnly val="1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"Планктон"</c:v>
                </c:pt>
                <c:pt idx="1">
                  <c:v>Профессионалы</c:v>
                </c:pt>
                <c:pt idx="2">
                  <c:v>"Звезды"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0.70000000000000062</c:v>
                </c:pt>
                <c:pt idx="1">
                  <c:v>0.30000000000000032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box"/>
        <c:axId val="103581952"/>
        <c:axId val="103596032"/>
        <c:axId val="0"/>
      </c:bar3DChart>
      <c:catAx>
        <c:axId val="103581952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03596032"/>
        <c:crosses val="autoZero"/>
        <c:auto val="1"/>
        <c:lblAlgn val="ctr"/>
        <c:lblOffset val="100"/>
      </c:catAx>
      <c:valAx>
        <c:axId val="103596032"/>
        <c:scaling>
          <c:orientation val="minMax"/>
        </c:scaling>
        <c:axPos val="b"/>
        <c:majorGridlines/>
        <c:numFmt formatCode="0%" sourceLinked="1"/>
        <c:tickLblPos val="nextTo"/>
        <c:crossAx val="103581952"/>
        <c:crosses val="autoZero"/>
        <c:crossBetween val="between"/>
      </c:valAx>
    </c:plotArea>
    <c:plotVisOnly val="1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"Планктон"</c:v>
                </c:pt>
                <c:pt idx="1">
                  <c:v>Профессионалы</c:v>
                </c:pt>
                <c:pt idx="2">
                  <c:v>"Звезды"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0.70000000000000062</c:v>
                </c:pt>
                <c:pt idx="2">
                  <c:v>0.1</c:v>
                </c:pt>
              </c:numCache>
            </c:numRef>
          </c:val>
        </c:ser>
        <c:dLbls>
          <c:showVal val="1"/>
        </c:dLbls>
        <c:shape val="box"/>
        <c:axId val="103755136"/>
        <c:axId val="103756928"/>
        <c:axId val="0"/>
      </c:bar3DChart>
      <c:catAx>
        <c:axId val="103755136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03756928"/>
        <c:crosses val="autoZero"/>
        <c:auto val="1"/>
        <c:lblAlgn val="ctr"/>
        <c:lblOffset val="100"/>
      </c:catAx>
      <c:valAx>
        <c:axId val="103756928"/>
        <c:scaling>
          <c:orientation val="minMax"/>
        </c:scaling>
        <c:axPos val="b"/>
        <c:majorGridlines/>
        <c:numFmt formatCode="0%" sourceLinked="1"/>
        <c:tickLblPos val="nextTo"/>
        <c:crossAx val="103755136"/>
        <c:crosses val="autoZero"/>
        <c:crossBetween val="between"/>
      </c:valAx>
    </c:plotArea>
    <c:plotVisOnly val="1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Течёт бутыль</c:v>
                </c:pt>
                <c:pt idx="1">
                  <c:v>Трудно дозвониться</c:v>
                </c:pt>
                <c:pt idx="2">
                  <c:v>Не доставили в день заказа</c:v>
                </c:pt>
                <c:pt idx="3">
                  <c:v>Поздно привезли</c:v>
                </c:pt>
                <c:pt idx="4">
                  <c:v>Вода с запахом/привкусом</c:v>
                </c:pt>
                <c:pt idx="5">
                  <c:v>Плохой внешний вид товара</c:v>
                </c:pt>
                <c:pt idx="6">
                  <c:v>Грубость экспедитора</c:v>
                </c:pt>
                <c:pt idx="7">
                  <c:v>Ошибки экспедитора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1140</c:v>
                </c:pt>
                <c:pt idx="1">
                  <c:v>518</c:v>
                </c:pt>
                <c:pt idx="2">
                  <c:v>442</c:v>
                </c:pt>
                <c:pt idx="3">
                  <c:v>132</c:v>
                </c:pt>
                <c:pt idx="4">
                  <c:v>115</c:v>
                </c:pt>
                <c:pt idx="5">
                  <c:v>100</c:v>
                </c:pt>
                <c:pt idx="6">
                  <c:v>84</c:v>
                </c:pt>
                <c:pt idx="7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Норма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Лист1!$A$2:$A$9</c:f>
              <c:strCache>
                <c:ptCount val="8"/>
                <c:pt idx="0">
                  <c:v>Течёт бутыль</c:v>
                </c:pt>
                <c:pt idx="1">
                  <c:v>Трудно дозвониться</c:v>
                </c:pt>
                <c:pt idx="2">
                  <c:v>Не доставили в день заказа</c:v>
                </c:pt>
                <c:pt idx="3">
                  <c:v>Поздно привезли</c:v>
                </c:pt>
                <c:pt idx="4">
                  <c:v>Вода с запахом/привкусом</c:v>
                </c:pt>
                <c:pt idx="5">
                  <c:v>Плохой внешний вид товара</c:v>
                </c:pt>
                <c:pt idx="6">
                  <c:v>Грубость экспедитора</c:v>
                </c:pt>
                <c:pt idx="7">
                  <c:v>Ошибки экспедитора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300</c:v>
                </c:pt>
                <c:pt idx="1">
                  <c:v>100</c:v>
                </c:pt>
                <c:pt idx="2">
                  <c:v>300</c:v>
                </c:pt>
                <c:pt idx="3">
                  <c:v>300</c:v>
                </c:pt>
                <c:pt idx="4">
                  <c:v>60</c:v>
                </c:pt>
                <c:pt idx="5">
                  <c:v>10</c:v>
                </c:pt>
                <c:pt idx="6">
                  <c:v>12</c:v>
                </c:pt>
                <c:pt idx="7">
                  <c:v>12</c:v>
                </c:pt>
              </c:numCache>
            </c:numRef>
          </c:val>
        </c:ser>
        <c:shape val="box"/>
        <c:axId val="105746816"/>
        <c:axId val="105748352"/>
        <c:axId val="0"/>
      </c:bar3DChart>
      <c:catAx>
        <c:axId val="105746816"/>
        <c:scaling>
          <c:orientation val="minMax"/>
        </c:scaling>
        <c:axPos val="l"/>
        <c:majorTickMark val="none"/>
        <c:tickLblPos val="nextTo"/>
        <c:crossAx val="105748352"/>
        <c:crosses val="autoZero"/>
        <c:auto val="1"/>
        <c:lblAlgn val="ctr"/>
        <c:lblOffset val="100"/>
      </c:catAx>
      <c:valAx>
        <c:axId val="105748352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05746816"/>
        <c:crosses val="autoZero"/>
        <c:crossBetween val="between"/>
      </c:valAx>
    </c:plotArea>
    <c:legend>
      <c:legendPos val="r"/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Трудно дозвониться</c:v>
                </c:pt>
                <c:pt idx="1">
                  <c:v>Не доставили в день заказа</c:v>
                </c:pt>
                <c:pt idx="2">
                  <c:v>Грубость экспедитора</c:v>
                </c:pt>
                <c:pt idx="3">
                  <c:v>Ошибки экспедитора</c:v>
                </c:pt>
                <c:pt idx="4">
                  <c:v>Вода с запахом/привкусом</c:v>
                </c:pt>
                <c:pt idx="5">
                  <c:v>Течёт бутыль</c:v>
                </c:pt>
                <c:pt idx="6">
                  <c:v>Поздно привезли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2.94</c:v>
                </c:pt>
                <c:pt idx="1">
                  <c:v>2.622950819672131</c:v>
                </c:pt>
                <c:pt idx="2">
                  <c:v>1.799999999999996</c:v>
                </c:pt>
                <c:pt idx="3">
                  <c:v>1.6</c:v>
                </c:pt>
                <c:pt idx="4">
                  <c:v>1.0909090909090882</c:v>
                </c:pt>
                <c:pt idx="5">
                  <c:v>0.90106007067137805</c:v>
                </c:pt>
                <c:pt idx="6">
                  <c:v>0.78378378378378377</c:v>
                </c:pt>
              </c:numCache>
            </c:numRef>
          </c:val>
        </c:ser>
        <c:shape val="box"/>
        <c:axId val="105801600"/>
        <c:axId val="105803136"/>
        <c:axId val="0"/>
      </c:bar3DChart>
      <c:catAx>
        <c:axId val="105801600"/>
        <c:scaling>
          <c:orientation val="minMax"/>
        </c:scaling>
        <c:axPos val="l"/>
        <c:majorTickMark val="none"/>
        <c:tickLblPos val="nextTo"/>
        <c:crossAx val="105803136"/>
        <c:crosses val="autoZero"/>
        <c:auto val="1"/>
        <c:lblAlgn val="ctr"/>
        <c:lblOffset val="100"/>
      </c:catAx>
      <c:valAx>
        <c:axId val="105803136"/>
        <c:scaling>
          <c:orientation val="minMax"/>
        </c:scaling>
        <c:axPos val="b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058016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доставили</c:v>
                </c:pt>
              </c:strCache>
            </c:strRef>
          </c:tx>
          <c:spPr>
            <a:ln w="190500"/>
          </c:spPr>
          <c:marker>
            <c:symbol val="none"/>
          </c:marker>
          <c:cat>
            <c:strRef>
              <c:f>Лист1!$A$2:$A$13</c:f>
              <c:strCache>
                <c:ptCount val="12"/>
                <c:pt idx="0">
                  <c:v> Январь  </c:v>
                </c:pt>
                <c:pt idx="1">
                  <c:v> Февраль  </c:v>
                </c:pt>
                <c:pt idx="2">
                  <c:v> Март  </c:v>
                </c:pt>
                <c:pt idx="3">
                  <c:v> Апрель  </c:v>
                </c:pt>
                <c:pt idx="4">
                  <c:v> Май  </c:v>
                </c:pt>
                <c:pt idx="5">
                  <c:v> Июнь  </c:v>
                </c:pt>
                <c:pt idx="6">
                  <c:v> Июль  </c:v>
                </c:pt>
                <c:pt idx="7">
                  <c:v> Август  </c:v>
                </c:pt>
                <c:pt idx="8">
                  <c:v> Сентябрь  </c:v>
                </c:pt>
                <c:pt idx="9">
                  <c:v> Октябрь  </c:v>
                </c:pt>
                <c:pt idx="10">
                  <c:v> Ноябрь  </c:v>
                </c:pt>
                <c:pt idx="11">
                  <c:v> Декабрь  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58</c:v>
                </c:pt>
                <c:pt idx="1">
                  <c:v>123</c:v>
                </c:pt>
                <c:pt idx="2">
                  <c:v>54</c:v>
                </c:pt>
                <c:pt idx="3">
                  <c:v>40</c:v>
                </c:pt>
                <c:pt idx="4">
                  <c:v>11</c:v>
                </c:pt>
                <c:pt idx="5">
                  <c:v>22</c:v>
                </c:pt>
                <c:pt idx="6">
                  <c:v>11</c:v>
                </c:pt>
                <c:pt idx="7">
                  <c:v>16</c:v>
                </c:pt>
                <c:pt idx="8">
                  <c:v>13</c:v>
                </c:pt>
                <c:pt idx="9">
                  <c:v>23</c:v>
                </c:pt>
                <c:pt idx="10">
                  <c:v>33</c:v>
                </c:pt>
                <c:pt idx="11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дозвониться</c:v>
                </c:pt>
              </c:strCache>
            </c:strRef>
          </c:tx>
          <c:spPr>
            <a:ln w="1905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Лист1!$A$2:$A$13</c:f>
              <c:strCache>
                <c:ptCount val="12"/>
                <c:pt idx="0">
                  <c:v> Январь  </c:v>
                </c:pt>
                <c:pt idx="1">
                  <c:v> Февраль  </c:v>
                </c:pt>
                <c:pt idx="2">
                  <c:v> Март  </c:v>
                </c:pt>
                <c:pt idx="3">
                  <c:v> Апрель  </c:v>
                </c:pt>
                <c:pt idx="4">
                  <c:v> Май  </c:v>
                </c:pt>
                <c:pt idx="5">
                  <c:v> Июнь  </c:v>
                </c:pt>
                <c:pt idx="6">
                  <c:v> Июль  </c:v>
                </c:pt>
                <c:pt idx="7">
                  <c:v> Август  </c:v>
                </c:pt>
                <c:pt idx="8">
                  <c:v> Сентябрь  </c:v>
                </c:pt>
                <c:pt idx="9">
                  <c:v> Октябрь  </c:v>
                </c:pt>
                <c:pt idx="10">
                  <c:v> Ноябрь  </c:v>
                </c:pt>
                <c:pt idx="11">
                  <c:v> Декабрь  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5</c:v>
                </c:pt>
                <c:pt idx="1">
                  <c:v>134</c:v>
                </c:pt>
                <c:pt idx="2">
                  <c:v>133</c:v>
                </c:pt>
                <c:pt idx="3">
                  <c:v>41</c:v>
                </c:pt>
                <c:pt idx="4">
                  <c:v>37</c:v>
                </c:pt>
                <c:pt idx="5">
                  <c:v>37</c:v>
                </c:pt>
                <c:pt idx="6">
                  <c:v>42</c:v>
                </c:pt>
                <c:pt idx="7">
                  <c:v>44</c:v>
                </c:pt>
                <c:pt idx="8">
                  <c:v>18</c:v>
                </c:pt>
                <c:pt idx="9">
                  <c:v>18</c:v>
                </c:pt>
                <c:pt idx="10">
                  <c:v>8</c:v>
                </c:pt>
                <c:pt idx="11">
                  <c:v>4</c:v>
                </c:pt>
              </c:numCache>
            </c:numRef>
          </c:val>
        </c:ser>
        <c:marker val="1"/>
        <c:axId val="105835904"/>
        <c:axId val="105608320"/>
      </c:lineChart>
      <c:catAx>
        <c:axId val="105835904"/>
        <c:scaling>
          <c:orientation val="minMax"/>
        </c:scaling>
        <c:axPos val="b"/>
        <c:majorGridlines/>
        <c:maj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5608320"/>
        <c:crosses val="autoZero"/>
        <c:auto val="1"/>
        <c:lblAlgn val="ctr"/>
        <c:lblOffset val="100"/>
      </c:catAx>
      <c:valAx>
        <c:axId val="1056083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05835904"/>
        <c:crosses val="autoZero"/>
        <c:crossBetween val="between"/>
      </c:valAx>
    </c:plotArea>
    <c:legend>
      <c:legendPos val="r"/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 прибыли</a:t>
            </a:r>
            <a:r>
              <a:rPr lang="ru-RU" baseline="0" dirty="0" smtClean="0"/>
              <a:t> по номенклатуре и каналам сбыта</a:t>
            </a:r>
            <a:endParaRPr lang="ru-RU" dirty="0"/>
          </a:p>
        </c:rich>
      </c:tx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19л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Водные магазины</c:v>
                </c:pt>
                <c:pt idx="1">
                  <c:v>Доставка</c:v>
                </c:pt>
                <c:pt idx="2">
                  <c:v>Дистрибуция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0.47737927557389687</c:v>
                </c:pt>
                <c:pt idx="1">
                  <c:v>0.14000000000000001</c:v>
                </c:pt>
                <c:pt idx="2">
                  <c:v>5.2880734215272111E-2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3л-5л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Лист1!$A$2:$A$4</c:f>
              <c:strCache>
                <c:ptCount val="3"/>
                <c:pt idx="0">
                  <c:v>Водные магазины</c:v>
                </c:pt>
                <c:pt idx="1">
                  <c:v>Доставка</c:v>
                </c:pt>
                <c:pt idx="2">
                  <c:v>Дистрибуция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 formatCode="0%">
                  <c:v>0.12312390697725681</c:v>
                </c:pt>
                <c:pt idx="2" formatCode="0%">
                  <c:v>0.13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0,5л-1,5л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Лист1!$A$2:$A$4</c:f>
              <c:strCache>
                <c:ptCount val="3"/>
                <c:pt idx="0">
                  <c:v>Водные магазины</c:v>
                </c:pt>
                <c:pt idx="1">
                  <c:v>Доставка</c:v>
                </c:pt>
                <c:pt idx="2">
                  <c:v>Дистрибуция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 formatCode="0%">
                  <c:v>1.0000000000000005E-2</c:v>
                </c:pt>
                <c:pt idx="2" formatCode="0%">
                  <c:v>7.0000000000000021E-2</c:v>
                </c:pt>
              </c:numCache>
            </c:numRef>
          </c:val>
        </c:ser>
        <c:shape val="box"/>
        <c:axId val="87153280"/>
        <c:axId val="87159168"/>
        <c:axId val="0"/>
      </c:bar3DChart>
      <c:catAx>
        <c:axId val="87153280"/>
        <c:scaling>
          <c:orientation val="minMax"/>
        </c:scaling>
        <c:axPos val="b"/>
        <c:tickLblPos val="nextTo"/>
        <c:crossAx val="87159168"/>
        <c:crosses val="autoZero"/>
        <c:auto val="1"/>
        <c:lblAlgn val="ctr"/>
        <c:lblOffset val="100"/>
      </c:catAx>
      <c:valAx>
        <c:axId val="87159168"/>
        <c:scaling>
          <c:orientation val="minMax"/>
        </c:scaling>
        <c:axPos val="l"/>
        <c:majorGridlines/>
        <c:numFmt formatCode="0%" sourceLinked="1"/>
        <c:tickLblPos val="nextTo"/>
        <c:crossAx val="87153280"/>
        <c:crosses val="autoZero"/>
        <c:crossBetween val="between"/>
      </c:valAx>
    </c:plotArea>
    <c:legend>
      <c:legendPos val="r"/>
      <c:txPr>
        <a:bodyPr/>
        <a:lstStyle/>
        <a:p>
          <a:pPr>
            <a:defRPr sz="3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Доля </a:t>
            </a:r>
            <a:r>
              <a:rPr lang="ru-RU" sz="2400" dirty="0" smtClean="0"/>
              <a:t>новых клиентов</a:t>
            </a:r>
            <a:r>
              <a:rPr lang="ru-RU" sz="2400" dirty="0"/>
              <a:t>, пользующихся водой после первого </a:t>
            </a:r>
            <a:r>
              <a:rPr lang="ru-RU" sz="2400" dirty="0" smtClean="0"/>
              <a:t>заказа не реже 1 раза в 2 месяца</a:t>
            </a:r>
            <a:endParaRPr lang="ru-RU" sz="2400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Без рекламы</c:v>
                </c:pt>
              </c:strCache>
            </c:strRef>
          </c:tx>
          <c:spPr>
            <a:ln w="1270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Лист1!$B$1:$L$1</c:f>
              <c:strCach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strCache>
            </c:strRef>
          </c:cat>
          <c:val>
            <c:numRef>
              <c:f>Лист1!$B$2:$L$2</c:f>
              <c:numCache>
                <c:formatCode>0</c:formatCode>
                <c:ptCount val="11"/>
                <c:pt idx="0">
                  <c:v>75</c:v>
                </c:pt>
                <c:pt idx="1">
                  <c:v>62</c:v>
                </c:pt>
                <c:pt idx="2">
                  <c:v>60</c:v>
                </c:pt>
                <c:pt idx="3">
                  <c:v>56</c:v>
                </c:pt>
                <c:pt idx="4">
                  <c:v>52</c:v>
                </c:pt>
                <c:pt idx="5">
                  <c:v>58</c:v>
                </c:pt>
                <c:pt idx="6">
                  <c:v>53</c:v>
                </c:pt>
                <c:pt idx="7">
                  <c:v>50</c:v>
                </c:pt>
                <c:pt idx="8">
                  <c:v>48</c:v>
                </c:pt>
                <c:pt idx="9">
                  <c:v>45</c:v>
                </c:pt>
                <c:pt idx="10">
                  <c:v>47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Акция А</c:v>
                </c:pt>
              </c:strCache>
            </c:strRef>
          </c:tx>
          <c:spPr>
            <a:ln w="127000">
              <a:solidFill>
                <a:srgbClr val="FFFF00"/>
              </a:solidFill>
            </a:ln>
          </c:spPr>
          <c:marker>
            <c:symbol val="none"/>
          </c:marker>
          <c:cat>
            <c:strRef>
              <c:f>Лист1!$B$1:$L$1</c:f>
              <c:strCach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strCache>
            </c:strRef>
          </c:cat>
          <c:val>
            <c:numRef>
              <c:f>Лист1!$B$3:$L$3</c:f>
              <c:numCache>
                <c:formatCode>0</c:formatCode>
                <c:ptCount val="11"/>
                <c:pt idx="0">
                  <c:v>53</c:v>
                </c:pt>
                <c:pt idx="1">
                  <c:v>41</c:v>
                </c:pt>
                <c:pt idx="2">
                  <c:v>51</c:v>
                </c:pt>
                <c:pt idx="3">
                  <c:v>43</c:v>
                </c:pt>
                <c:pt idx="4">
                  <c:v>48</c:v>
                </c:pt>
                <c:pt idx="5">
                  <c:v>41</c:v>
                </c:pt>
                <c:pt idx="6">
                  <c:v>45</c:v>
                </c:pt>
                <c:pt idx="7">
                  <c:v>38</c:v>
                </c:pt>
                <c:pt idx="8">
                  <c:v>40</c:v>
                </c:pt>
                <c:pt idx="9">
                  <c:v>35</c:v>
                </c:pt>
                <c:pt idx="10">
                  <c:v>36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Акция Б</c:v>
                </c:pt>
              </c:strCache>
            </c:strRef>
          </c:tx>
          <c:spPr>
            <a:ln w="1270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Лист1!$B$1:$L$1</c:f>
              <c:strCache>
                <c:ptCount val="11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</c:strCache>
            </c:strRef>
          </c:cat>
          <c:val>
            <c:numRef>
              <c:f>Лист1!$B$4:$L$4</c:f>
              <c:numCache>
                <c:formatCode>0</c:formatCode>
                <c:ptCount val="11"/>
                <c:pt idx="0">
                  <c:v>52</c:v>
                </c:pt>
                <c:pt idx="1">
                  <c:v>37</c:v>
                </c:pt>
                <c:pt idx="2">
                  <c:v>43</c:v>
                </c:pt>
                <c:pt idx="3">
                  <c:v>35</c:v>
                </c:pt>
                <c:pt idx="4">
                  <c:v>40</c:v>
                </c:pt>
                <c:pt idx="5">
                  <c:v>29</c:v>
                </c:pt>
                <c:pt idx="6">
                  <c:v>32</c:v>
                </c:pt>
                <c:pt idx="7">
                  <c:v>25</c:v>
                </c:pt>
                <c:pt idx="8">
                  <c:v>23</c:v>
                </c:pt>
                <c:pt idx="9">
                  <c:v>20</c:v>
                </c:pt>
                <c:pt idx="10">
                  <c:v>21</c:v>
                </c:pt>
              </c:numCache>
            </c:numRef>
          </c:val>
        </c:ser>
        <c:marker val="1"/>
        <c:axId val="87357696"/>
        <c:axId val="87495040"/>
      </c:lineChart>
      <c:catAx>
        <c:axId val="873576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ru-RU" sz="2000"/>
                  <a:t>Месяц после первого заказа</a:t>
                </a:r>
              </a:p>
            </c:rich>
          </c:tx>
        </c:title>
        <c:numFmt formatCode="mmm/yy" sourceLinked="1"/>
        <c:tickLblPos val="nextTo"/>
        <c:crossAx val="87495040"/>
        <c:crosses val="autoZero"/>
        <c:auto val="1"/>
        <c:lblAlgn val="ctr"/>
        <c:lblOffset val="100"/>
      </c:catAx>
      <c:valAx>
        <c:axId val="874950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</c:title>
        <c:numFmt formatCode="0" sourceLinked="1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87357696"/>
        <c:crosses val="autoZero"/>
        <c:crossBetween val="between"/>
      </c:valAx>
    </c:plotArea>
    <c:legend>
      <c:legendPos val="r"/>
      <c:txPr>
        <a:bodyPr/>
        <a:lstStyle/>
        <a:p>
          <a:pPr>
            <a:defRPr sz="3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7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process1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691863-B9FD-4E89-ABE2-F96A721C5CC5}">
      <dgm:prSet phldrT="[Текст]"/>
      <dgm:spPr/>
      <dgm:t>
        <a:bodyPr/>
        <a:lstStyle/>
        <a:p>
          <a:r>
            <a:rPr lang="ru-RU" dirty="0" smtClean="0"/>
            <a:t>Прозрачность бизнеса</a:t>
          </a:r>
          <a:endParaRPr lang="ru-RU" dirty="0"/>
        </a:p>
      </dgm:t>
    </dgm:pt>
    <dgm:pt modelId="{DDF2015F-0DFA-42D8-8B91-2CBDBB10D25E}" type="sibTrans" cxnId="{0F0A98BA-EA8D-48ED-AF68-07EFA24BF8EA}">
      <dgm:prSet/>
      <dgm:spPr/>
      <dgm:t>
        <a:bodyPr/>
        <a:lstStyle/>
        <a:p>
          <a:endParaRPr lang="ru-RU"/>
        </a:p>
      </dgm:t>
    </dgm:pt>
    <dgm:pt modelId="{FF240F46-4B0E-4411-B5B2-FEE916C5BE6B}" type="parTrans" cxnId="{0F0A98BA-EA8D-48ED-AF68-07EFA24BF8EA}">
      <dgm:prSet/>
      <dgm:spPr/>
      <dgm:t>
        <a:bodyPr/>
        <a:lstStyle/>
        <a:p>
          <a:endParaRPr lang="ru-RU"/>
        </a:p>
      </dgm:t>
    </dgm:pt>
    <dgm:pt modelId="{25BF95F6-95B9-4E13-A58A-136FE8FD08D0}">
      <dgm:prSet/>
      <dgm:spPr/>
      <dgm:t>
        <a:bodyPr/>
        <a:lstStyle/>
        <a:p>
          <a:r>
            <a:rPr lang="ru-RU" dirty="0" smtClean="0"/>
            <a:t>Квалификация персонала</a:t>
          </a:r>
          <a:endParaRPr lang="ru-RU" dirty="0"/>
        </a:p>
      </dgm:t>
    </dgm:pt>
    <dgm:pt modelId="{0360BD71-C2D1-46A3-8C02-12036E40560F}" type="parTrans" cxnId="{8CAF8EC9-4410-4292-9DC4-5CE1C9D3A106}">
      <dgm:prSet/>
      <dgm:spPr/>
      <dgm:t>
        <a:bodyPr/>
        <a:lstStyle/>
        <a:p>
          <a:endParaRPr lang="ru-RU"/>
        </a:p>
      </dgm:t>
    </dgm:pt>
    <dgm:pt modelId="{6087E4BD-54C8-4A64-8C4E-58235F74ED90}" type="sibTrans" cxnId="{8CAF8EC9-4410-4292-9DC4-5CE1C9D3A106}">
      <dgm:prSet/>
      <dgm:spPr/>
      <dgm:t>
        <a:bodyPr/>
        <a:lstStyle/>
        <a:p>
          <a:endParaRPr lang="ru-RU"/>
        </a:p>
      </dgm:t>
    </dgm:pt>
    <dgm:pt modelId="{CFEF1A6F-7097-47FD-8662-EAB1871F7D0E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733D5D-12C3-4A41-B3A8-26C9E0B09BE4}" type="pres">
      <dgm:prSet presAssocID="{E5691863-B9FD-4E89-ABE2-F96A721C5CC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81337-2C38-4BB4-B90C-66181BC3246E}" type="pres">
      <dgm:prSet presAssocID="{DDF2015F-0DFA-42D8-8B91-2CBDBB10D25E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4E87DE3-0AA6-48E0-8A82-D6046662125D}" type="pres">
      <dgm:prSet presAssocID="{DDF2015F-0DFA-42D8-8B91-2CBDBB10D25E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E7850FD8-8E3E-44DE-84C0-553EA5D0B0B9}" type="pres">
      <dgm:prSet presAssocID="{25BF95F6-95B9-4E13-A58A-136FE8FD08D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259A4C-F1B2-4CC0-9420-72AA461CD4E1}" type="presOf" srcId="{25BF95F6-95B9-4E13-A58A-136FE8FD08D0}" destId="{E7850FD8-8E3E-44DE-84C0-553EA5D0B0B9}" srcOrd="0" destOrd="0" presId="urn:microsoft.com/office/officeart/2005/8/layout/process1"/>
    <dgm:cxn modelId="{8CAF8EC9-4410-4292-9DC4-5CE1C9D3A106}" srcId="{DC20B9C1-877F-4447-9C36-5C8DCFDF5BA3}" destId="{25BF95F6-95B9-4E13-A58A-136FE8FD08D0}" srcOrd="1" destOrd="0" parTransId="{0360BD71-C2D1-46A3-8C02-12036E40560F}" sibTransId="{6087E4BD-54C8-4A64-8C4E-58235F74ED90}"/>
    <dgm:cxn modelId="{0F0A98BA-EA8D-48ED-AF68-07EFA24BF8EA}" srcId="{DC20B9C1-877F-4447-9C36-5C8DCFDF5BA3}" destId="{E5691863-B9FD-4E89-ABE2-F96A721C5CC5}" srcOrd="0" destOrd="0" parTransId="{FF240F46-4B0E-4411-B5B2-FEE916C5BE6B}" sibTransId="{DDF2015F-0DFA-42D8-8B91-2CBDBB10D25E}"/>
    <dgm:cxn modelId="{02DCE9B4-5506-4F19-A02F-F8F6F7242B33}" type="presOf" srcId="{DDF2015F-0DFA-42D8-8B91-2CBDBB10D25E}" destId="{C4E87DE3-0AA6-48E0-8A82-D6046662125D}" srcOrd="1" destOrd="0" presId="urn:microsoft.com/office/officeart/2005/8/layout/process1"/>
    <dgm:cxn modelId="{B34CA089-4D83-4365-921F-1B7731BB6F0A}" type="presOf" srcId="{DDF2015F-0DFA-42D8-8B91-2CBDBB10D25E}" destId="{26181337-2C38-4BB4-B90C-66181BC3246E}" srcOrd="0" destOrd="0" presId="urn:microsoft.com/office/officeart/2005/8/layout/process1"/>
    <dgm:cxn modelId="{D6119801-4579-4B90-80CC-56F3F043041A}" type="presOf" srcId="{DC20B9C1-877F-4447-9C36-5C8DCFDF5BA3}" destId="{CFEF1A6F-7097-47FD-8662-EAB1871F7D0E}" srcOrd="0" destOrd="0" presId="urn:microsoft.com/office/officeart/2005/8/layout/process1"/>
    <dgm:cxn modelId="{E5E265F0-AF50-4DC0-9286-67C5C761FBE0}" type="presOf" srcId="{E5691863-B9FD-4E89-ABE2-F96A721C5CC5}" destId="{C3733D5D-12C3-4A41-B3A8-26C9E0B09BE4}" srcOrd="0" destOrd="0" presId="urn:microsoft.com/office/officeart/2005/8/layout/process1"/>
    <dgm:cxn modelId="{5B6E19A1-D320-40CB-8C96-A316D5C14284}" type="presParOf" srcId="{CFEF1A6F-7097-47FD-8662-EAB1871F7D0E}" destId="{C3733D5D-12C3-4A41-B3A8-26C9E0B09BE4}" srcOrd="0" destOrd="0" presId="urn:microsoft.com/office/officeart/2005/8/layout/process1"/>
    <dgm:cxn modelId="{8112F349-3882-4FDC-B7D8-97402112E120}" type="presParOf" srcId="{CFEF1A6F-7097-47FD-8662-EAB1871F7D0E}" destId="{26181337-2C38-4BB4-B90C-66181BC3246E}" srcOrd="1" destOrd="0" presId="urn:microsoft.com/office/officeart/2005/8/layout/process1"/>
    <dgm:cxn modelId="{15B1116A-7DA2-4B83-9AE6-03ECCEFB0DB1}" type="presParOf" srcId="{26181337-2C38-4BB4-B90C-66181BC3246E}" destId="{C4E87DE3-0AA6-48E0-8A82-D6046662125D}" srcOrd="0" destOrd="0" presId="urn:microsoft.com/office/officeart/2005/8/layout/process1"/>
    <dgm:cxn modelId="{0715FF87-E744-4BBA-B30F-D3569A9ED8AA}" type="presParOf" srcId="{CFEF1A6F-7097-47FD-8662-EAB1871F7D0E}" destId="{E7850FD8-8E3E-44DE-84C0-553EA5D0B0B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D1272BC-4392-411C-B024-4C83E0C7E9E1}">
      <dgm:prSet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Обязательства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Факторы</a:t>
          </a: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Солидарная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3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2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3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2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3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BC76D6-93D9-49CE-A2FB-95940A10AA6C}" type="presOf" srcId="{ED1272BC-4392-411C-B024-4C83E0C7E9E1}" destId="{051E9EEF-4ED6-47FD-95DD-085D9D830BD6}" srcOrd="0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3ED8ABF6-F6F6-41B7-AF0D-12DAA980D8BE}" type="presOf" srcId="{5268E98A-9F92-4A6F-AA27-27C7C25B262B}" destId="{C9B0ED65-95C9-408E-98EB-3E3528E44D70}" srcOrd="1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5E76A7E8-7CBD-4B71-88CB-32D0939BBD7F}" type="presOf" srcId="{A4BA1B27-847E-424E-B340-45F857D129DA}" destId="{B6CA70BD-92FC-4AF5-998F-AE890F89D4B6}" srcOrd="0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5C650B9A-7689-4EE3-8389-5077305B3D68}" type="presOf" srcId="{4F42FCFF-E944-4408-9DBD-7DA1547BE899}" destId="{4A605816-9FD6-48BF-9E8D-AC3DCEC29E45}" srcOrd="0" destOrd="0" presId="urn:microsoft.com/office/officeart/2005/8/layout/hProcess10"/>
    <dgm:cxn modelId="{D61BE76E-0781-4EC0-B84D-492922A8F60D}" type="presOf" srcId="{5268E98A-9F92-4A6F-AA27-27C7C25B262B}" destId="{33E05970-1440-4F9C-A8C2-D22F8D4D56D6}" srcOrd="0" destOrd="0" presId="urn:microsoft.com/office/officeart/2005/8/layout/hProcess10"/>
    <dgm:cxn modelId="{3B3FB957-88DE-48F9-B268-A089DC4F7D92}" type="presOf" srcId="{4F42FCFF-E944-4408-9DBD-7DA1547BE899}" destId="{3053C755-05F9-4C07-84E3-AF65A4436947}" srcOrd="1" destOrd="0" presId="urn:microsoft.com/office/officeart/2005/8/layout/hProcess10"/>
    <dgm:cxn modelId="{437E0439-52CF-4A31-882D-C637F0322DF6}" type="presOf" srcId="{7697B9DE-FFA0-412D-AF51-33B961AB6113}" destId="{6DEAE6B5-CE4A-4D1E-87DA-A28AC2DFA20D}" srcOrd="0" destOrd="0" presId="urn:microsoft.com/office/officeart/2005/8/layout/hProcess10"/>
    <dgm:cxn modelId="{2E03FB46-3903-4498-BA43-8BC7AD165FC3}" type="presOf" srcId="{590D1F52-66CD-4B56-A831-55BADCFCB830}" destId="{E9A3EE36-8AF7-4C75-8E89-E9230629B279}" srcOrd="0" destOrd="0" presId="urn:microsoft.com/office/officeart/2005/8/layout/hProcess10"/>
    <dgm:cxn modelId="{502D2CF8-8958-4BD8-B920-D784DD3AD28F}" type="presParOf" srcId="{B6CA70BD-92FC-4AF5-998F-AE890F89D4B6}" destId="{343DBF59-02D5-4DB4-A876-601A5E09A1DE}" srcOrd="0" destOrd="0" presId="urn:microsoft.com/office/officeart/2005/8/layout/hProcess10"/>
    <dgm:cxn modelId="{2506388F-F3F8-44BB-8154-390FB478E99F}" type="presParOf" srcId="{343DBF59-02D5-4DB4-A876-601A5E09A1DE}" destId="{107A954A-2CBC-4E82-9804-FB2F59F05BAF}" srcOrd="0" destOrd="0" presId="urn:microsoft.com/office/officeart/2005/8/layout/hProcess10"/>
    <dgm:cxn modelId="{C5C0FE91-3028-44C0-B6F0-560F12225390}" type="presParOf" srcId="{343DBF59-02D5-4DB4-A876-601A5E09A1DE}" destId="{6DEAE6B5-CE4A-4D1E-87DA-A28AC2DFA20D}" srcOrd="1" destOrd="0" presId="urn:microsoft.com/office/officeart/2005/8/layout/hProcess10"/>
    <dgm:cxn modelId="{30D1D7C6-FE8E-403B-A8CF-33E98194EBA9}" type="presParOf" srcId="{B6CA70BD-92FC-4AF5-998F-AE890F89D4B6}" destId="{4A605816-9FD6-48BF-9E8D-AC3DCEC29E45}" srcOrd="1" destOrd="0" presId="urn:microsoft.com/office/officeart/2005/8/layout/hProcess10"/>
    <dgm:cxn modelId="{363035FB-59FB-4761-B5E3-E78CB82277C6}" type="presParOf" srcId="{4A605816-9FD6-48BF-9E8D-AC3DCEC29E45}" destId="{3053C755-05F9-4C07-84E3-AF65A4436947}" srcOrd="0" destOrd="0" presId="urn:microsoft.com/office/officeart/2005/8/layout/hProcess10"/>
    <dgm:cxn modelId="{D228BE52-2E14-4238-9AF6-E2CF5E7CDCD9}" type="presParOf" srcId="{B6CA70BD-92FC-4AF5-998F-AE890F89D4B6}" destId="{B7EB47B5-19CA-4DAC-987D-33384E85CC15}" srcOrd="2" destOrd="0" presId="urn:microsoft.com/office/officeart/2005/8/layout/hProcess10"/>
    <dgm:cxn modelId="{341E267C-E544-4B35-8D38-4A5B76931F82}" type="presParOf" srcId="{B7EB47B5-19CA-4DAC-987D-33384E85CC15}" destId="{0B63E76E-699F-4FE1-8A0C-1ECC9BFB4D72}" srcOrd="0" destOrd="0" presId="urn:microsoft.com/office/officeart/2005/8/layout/hProcess10"/>
    <dgm:cxn modelId="{32B73B10-28E2-4B88-871F-2A9DBF1FDDF5}" type="presParOf" srcId="{B7EB47B5-19CA-4DAC-987D-33384E85CC15}" destId="{E9A3EE36-8AF7-4C75-8E89-E9230629B279}" srcOrd="1" destOrd="0" presId="urn:microsoft.com/office/officeart/2005/8/layout/hProcess10"/>
    <dgm:cxn modelId="{8410ACB8-CC62-42B7-ABB7-4F116F4F419E}" type="presParOf" srcId="{B6CA70BD-92FC-4AF5-998F-AE890F89D4B6}" destId="{33E05970-1440-4F9C-A8C2-D22F8D4D56D6}" srcOrd="3" destOrd="0" presId="urn:microsoft.com/office/officeart/2005/8/layout/hProcess10"/>
    <dgm:cxn modelId="{96AA79E5-0783-4A21-A836-99B0D09EF0E1}" type="presParOf" srcId="{33E05970-1440-4F9C-A8C2-D22F8D4D56D6}" destId="{C9B0ED65-95C9-408E-98EB-3E3528E44D70}" srcOrd="0" destOrd="0" presId="urn:microsoft.com/office/officeart/2005/8/layout/hProcess10"/>
    <dgm:cxn modelId="{0B3BF85F-D785-4B5F-8B75-40501E6F6DC2}" type="presParOf" srcId="{B6CA70BD-92FC-4AF5-998F-AE890F89D4B6}" destId="{2D6F9D2F-AB90-4E27-9889-61BEEA9C8ED2}" srcOrd="4" destOrd="0" presId="urn:microsoft.com/office/officeart/2005/8/layout/hProcess10"/>
    <dgm:cxn modelId="{FDCB454E-4BC5-4B78-8C7C-085DA21A1644}" type="presParOf" srcId="{2D6F9D2F-AB90-4E27-9889-61BEEA9C8ED2}" destId="{BEC664A5-4D19-4494-85BB-823EADC4275D}" srcOrd="0" destOrd="0" presId="urn:microsoft.com/office/officeart/2005/8/layout/hProcess10"/>
    <dgm:cxn modelId="{801B6B68-F74E-48EE-A100-1AAA55C70A1D}" type="presParOf" srcId="{2D6F9D2F-AB90-4E27-9889-61BEEA9C8ED2}" destId="{051E9EEF-4ED6-47FD-95DD-085D9D830BD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697B9DE-FFA0-412D-AF51-33B961AB6113}">
      <dgm:prSet phldrT="[Текст]" custT="1"/>
      <dgm:spPr/>
      <dgm:t>
        <a:bodyPr/>
        <a:lstStyle/>
        <a:p>
          <a:pPr algn="ctr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Понятный и манящий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330474-EF4B-4629-81F3-B65A0A788D19}">
      <dgm:prSet custT="1"/>
      <dgm:spPr/>
      <dgm:t>
        <a:bodyPr/>
        <a:lstStyle/>
        <a:p>
          <a:r>
            <a:rPr lang="ru-RU" sz="2000" dirty="0" smtClean="0"/>
            <a:t>Рынок труда</a:t>
          </a:r>
        </a:p>
        <a:p>
          <a:r>
            <a:rPr lang="ru-RU" sz="2000" dirty="0" smtClean="0"/>
            <a:t>Производительность труда</a:t>
          </a:r>
        </a:p>
        <a:p>
          <a:r>
            <a:rPr lang="ru-RU" sz="2000" dirty="0" smtClean="0"/>
            <a:t>Квалификация персонала</a:t>
          </a:r>
          <a:endParaRPr lang="ru-RU" sz="4800" dirty="0"/>
        </a:p>
      </dgm:t>
    </dgm:pt>
    <dgm:pt modelId="{FE4A0D46-C5A3-4D3F-A3FE-B9B0125777C1}" type="parTrans" cxnId="{DA6FD50D-97E6-43BC-8D43-0FCD2056F6F5}">
      <dgm:prSet/>
      <dgm:spPr/>
      <dgm:t>
        <a:bodyPr/>
        <a:lstStyle/>
        <a:p>
          <a:endParaRPr lang="ru-RU"/>
        </a:p>
      </dgm:t>
    </dgm:pt>
    <dgm:pt modelId="{16FB6E35-1B61-447A-BD47-DE238685EF4B}" type="sibTrans" cxnId="{DA6FD50D-97E6-43BC-8D43-0FCD2056F6F5}">
      <dgm:prSet/>
      <dgm:spPr/>
      <dgm:t>
        <a:bodyPr/>
        <a:lstStyle/>
        <a:p>
          <a:endParaRPr lang="ru-RU"/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  <dgm:t>
        <a:bodyPr/>
        <a:lstStyle/>
        <a:p>
          <a:endParaRPr lang="ru-RU"/>
        </a:p>
      </dgm:t>
    </dgm:pt>
    <dgm:pt modelId="{107A954A-2CBC-4E82-9804-FB2F59F05BAF}" type="pres">
      <dgm:prSet presAssocID="{7697B9DE-FFA0-412D-AF51-33B961AB6113}" presName="imagSh" presStyleLbl="b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2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1"/>
      <dgm:spPr/>
      <dgm:t>
        <a:bodyPr/>
        <a:lstStyle/>
        <a:p>
          <a:endParaRPr lang="ru-RU"/>
        </a:p>
      </dgm:t>
    </dgm:pt>
    <dgm:pt modelId="{B71238BB-F1BB-4CDC-8842-D14B0353FE3D}" type="pres">
      <dgm:prSet presAssocID="{73330474-EF4B-4629-81F3-B65A0A788D19}" presName="composite" presStyleCnt="0"/>
      <dgm:spPr/>
    </dgm:pt>
    <dgm:pt modelId="{CB022E5A-213F-41AF-A908-4946A52DCF56}" type="pres">
      <dgm:prSet presAssocID="{73330474-EF4B-4629-81F3-B65A0A788D19}" presName="imagSh" presStyleLbl="b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69EB645-2FCD-488C-9434-DA97FA6A30B2}" type="pres">
      <dgm:prSet presAssocID="{73330474-EF4B-4629-81F3-B65A0A788D19}" presName="txNode" presStyleLbl="node1" presStyleIdx="1" presStyleCnt="2" custScaleX="118734" custScaleY="35576" custLinFactNeighborY="28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4EE0DA-9A00-4942-97ED-CB982A519A5E}" type="presOf" srcId="{4F42FCFF-E944-4408-9DBD-7DA1547BE899}" destId="{4A605816-9FD6-48BF-9E8D-AC3DCEC29E45}" srcOrd="0" destOrd="0" presId="urn:microsoft.com/office/officeart/2005/8/layout/hProcess10"/>
    <dgm:cxn modelId="{4E594D25-C86D-47FB-84E5-B6A1DB937C52}" type="presOf" srcId="{7697B9DE-FFA0-412D-AF51-33B961AB6113}" destId="{6DEAE6B5-CE4A-4D1E-87DA-A28AC2DFA20D}" srcOrd="0" destOrd="0" presId="urn:microsoft.com/office/officeart/2005/8/layout/hProcess10"/>
    <dgm:cxn modelId="{01F0A804-12CE-4A7B-8AB5-686AD8BC913A}" type="presOf" srcId="{4F42FCFF-E944-4408-9DBD-7DA1547BE899}" destId="{3053C755-05F9-4C07-84E3-AF65A4436947}" srcOrd="1" destOrd="0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AB22B966-B3E6-490B-9A7C-718A383EA666}" type="presOf" srcId="{A4BA1B27-847E-424E-B340-45F857D129DA}" destId="{B6CA70BD-92FC-4AF5-998F-AE890F89D4B6}" srcOrd="0" destOrd="0" presId="urn:microsoft.com/office/officeart/2005/8/layout/hProcess10"/>
    <dgm:cxn modelId="{DA6FD50D-97E6-43BC-8D43-0FCD2056F6F5}" srcId="{A4BA1B27-847E-424E-B340-45F857D129DA}" destId="{73330474-EF4B-4629-81F3-B65A0A788D19}" srcOrd="1" destOrd="0" parTransId="{FE4A0D46-C5A3-4D3F-A3FE-B9B0125777C1}" sibTransId="{16FB6E35-1B61-447A-BD47-DE238685EF4B}"/>
    <dgm:cxn modelId="{B86F4929-2ADA-4433-894F-23FF8379BCC8}" type="presOf" srcId="{73330474-EF4B-4629-81F3-B65A0A788D19}" destId="{F69EB645-2FCD-488C-9434-DA97FA6A30B2}" srcOrd="0" destOrd="0" presId="urn:microsoft.com/office/officeart/2005/8/layout/hProcess10"/>
    <dgm:cxn modelId="{326703B7-0EA0-405E-AE86-0EB12DAB0114}" type="presParOf" srcId="{B6CA70BD-92FC-4AF5-998F-AE890F89D4B6}" destId="{343DBF59-02D5-4DB4-A876-601A5E09A1DE}" srcOrd="0" destOrd="0" presId="urn:microsoft.com/office/officeart/2005/8/layout/hProcess10"/>
    <dgm:cxn modelId="{34ECA752-9741-4EC7-911B-19B85FA287A0}" type="presParOf" srcId="{343DBF59-02D5-4DB4-A876-601A5E09A1DE}" destId="{107A954A-2CBC-4E82-9804-FB2F59F05BAF}" srcOrd="0" destOrd="0" presId="urn:microsoft.com/office/officeart/2005/8/layout/hProcess10"/>
    <dgm:cxn modelId="{8720246F-2E64-474D-A0FB-DD98C2CA7280}" type="presParOf" srcId="{343DBF59-02D5-4DB4-A876-601A5E09A1DE}" destId="{6DEAE6B5-CE4A-4D1E-87DA-A28AC2DFA20D}" srcOrd="1" destOrd="0" presId="urn:microsoft.com/office/officeart/2005/8/layout/hProcess10"/>
    <dgm:cxn modelId="{20BAEA5B-D840-40A0-B927-0E728DCD0D45}" type="presParOf" srcId="{B6CA70BD-92FC-4AF5-998F-AE890F89D4B6}" destId="{4A605816-9FD6-48BF-9E8D-AC3DCEC29E45}" srcOrd="1" destOrd="0" presId="urn:microsoft.com/office/officeart/2005/8/layout/hProcess10"/>
    <dgm:cxn modelId="{04959E4A-7617-4D14-BF39-394DBE8EA8D5}" type="presParOf" srcId="{4A605816-9FD6-48BF-9E8D-AC3DCEC29E45}" destId="{3053C755-05F9-4C07-84E3-AF65A4436947}" srcOrd="0" destOrd="0" presId="urn:microsoft.com/office/officeart/2005/8/layout/hProcess10"/>
    <dgm:cxn modelId="{C22E903E-90D0-48E9-96A8-1CB909C251D5}" type="presParOf" srcId="{B6CA70BD-92FC-4AF5-998F-AE890F89D4B6}" destId="{B71238BB-F1BB-4CDC-8842-D14B0353FE3D}" srcOrd="2" destOrd="0" presId="urn:microsoft.com/office/officeart/2005/8/layout/hProcess10"/>
    <dgm:cxn modelId="{6F665F33-3122-46BC-8257-EF69F6242786}" type="presParOf" srcId="{B71238BB-F1BB-4CDC-8842-D14B0353FE3D}" destId="{CB022E5A-213F-41AF-A908-4946A52DCF56}" srcOrd="0" destOrd="0" presId="urn:microsoft.com/office/officeart/2005/8/layout/hProcess10"/>
    <dgm:cxn modelId="{AE29B4E1-D59B-4880-AA85-12F7F6C5312B}" type="presParOf" srcId="{B71238BB-F1BB-4CDC-8842-D14B0353FE3D}" destId="{F69EB645-2FCD-488C-9434-DA97FA6A30B2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D1272BC-4392-411C-B024-4C83E0C7E9E1}">
      <dgm:prSet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 предлагает</a:t>
          </a:r>
        </a:p>
      </dgm:t>
    </dgm:pt>
    <dgm:pt modelId="{8DEFDD78-CEFF-49E4-8317-FEE83A5C08CA}" type="sibTrans" cxnId="{1A4958F5-C87D-4E37-B8EE-FA1F1A65F4C2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0D1F52-66CD-4B56-A831-55BADCFCB830}">
      <dgm:prSet phldrT="[Текст]"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Ставить задачу</a:t>
          </a:r>
        </a:p>
      </dgm:t>
    </dgm:pt>
    <dgm:pt modelId="{5268E98A-9F92-4A6F-AA27-27C7C25B262B}" type="sibTrans" cxnId="{4759BE09-FFFA-417A-B3BE-9E171F2EB0AF}">
      <dgm:prSet custT="1"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61F1FC-DB1C-4E6C-BB20-F3F825B33F2A}" type="parTrans" cxnId="{4759BE09-FFFA-417A-B3BE-9E171F2EB0A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chemeClr val="tx2"/>
        </a:solidFill>
      </dgm:spPr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Ставить задачу</a:t>
          </a:r>
        </a:p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Проверить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A70BD-92FC-4AF5-998F-AE890F89D4B6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DBF59-02D5-4DB4-A876-601A5E09A1DE}" type="pres">
      <dgm:prSet presAssocID="{7697B9DE-FFA0-412D-AF51-33B961AB6113}" presName="composite" presStyleCnt="0"/>
      <dgm:spPr/>
    </dgm:pt>
    <dgm:pt modelId="{107A954A-2CBC-4E82-9804-FB2F59F05BAF}" type="pres">
      <dgm:prSet presAssocID="{7697B9DE-FFA0-412D-AF51-33B961AB6113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EAE6B5-CE4A-4D1E-87DA-A28AC2DFA20D}" type="pres">
      <dgm:prSet presAssocID="{7697B9DE-FFA0-412D-AF51-33B961AB6113}" presName="txNode" presStyleLbl="node1" presStyleIdx="0" presStyleCnt="3" custScaleX="114313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05816-9FD6-48BF-9E8D-AC3DCEC29E45}" type="pres">
      <dgm:prSet presAssocID="{4F42FCFF-E944-4408-9DBD-7DA1547BE89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3053C755-05F9-4C07-84E3-AF65A4436947}" type="pres">
      <dgm:prSet presAssocID="{4F42FCFF-E944-4408-9DBD-7DA1547BE899}" presName="connTx" presStyleLbl="sibTrans2D1" presStyleIdx="0" presStyleCnt="2"/>
      <dgm:spPr/>
      <dgm:t>
        <a:bodyPr/>
        <a:lstStyle/>
        <a:p>
          <a:endParaRPr lang="ru-RU"/>
        </a:p>
      </dgm:t>
    </dgm:pt>
    <dgm:pt modelId="{B7EB47B5-19CA-4DAC-987D-33384E85CC15}" type="pres">
      <dgm:prSet presAssocID="{590D1F52-66CD-4B56-A831-55BADCFCB830}" presName="composite" presStyleCnt="0"/>
      <dgm:spPr/>
    </dgm:pt>
    <dgm:pt modelId="{0B63E76E-699F-4FE1-8A0C-1ECC9BFB4D72}" type="pres">
      <dgm:prSet presAssocID="{590D1F52-66CD-4B56-A831-55BADCFCB830}" presName="imagSh" presStyleLbl="b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A3EE36-8AF7-4C75-8E89-E9230629B279}" type="pres">
      <dgm:prSet presAssocID="{590D1F52-66CD-4B56-A831-55BADCFCB830}" presName="txNode" presStyleLbl="node1" presStyleIdx="1" presStyleCnt="3" custScaleX="112726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05970-1440-4F9C-A8C2-D22F8D4D56D6}" type="pres">
      <dgm:prSet presAssocID="{5268E98A-9F92-4A6F-AA27-27C7C25B262B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9B0ED65-95C9-408E-98EB-3E3528E44D70}" type="pres">
      <dgm:prSet presAssocID="{5268E98A-9F92-4A6F-AA27-27C7C25B262B}" presName="connTx" presStyleLbl="sibTrans2D1" presStyleIdx="1" presStyleCnt="2"/>
      <dgm:spPr/>
      <dgm:t>
        <a:bodyPr/>
        <a:lstStyle/>
        <a:p>
          <a:endParaRPr lang="ru-RU"/>
        </a:p>
      </dgm:t>
    </dgm:pt>
    <dgm:pt modelId="{2D6F9D2F-AB90-4E27-9889-61BEEA9C8ED2}" type="pres">
      <dgm:prSet presAssocID="{ED1272BC-4392-411C-B024-4C83E0C7E9E1}" presName="composite" presStyleCnt="0"/>
      <dgm:spPr/>
    </dgm:pt>
    <dgm:pt modelId="{BEC664A5-4D19-4494-85BB-823EADC4275D}" type="pres">
      <dgm:prSet presAssocID="{ED1272BC-4392-411C-B024-4C83E0C7E9E1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1E9EEF-4ED6-47FD-95DD-085D9D830BD6}" type="pres">
      <dgm:prSet presAssocID="{ED1272BC-4392-411C-B024-4C83E0C7E9E1}" presName="txNode" presStyleLbl="node1" presStyleIdx="2" presStyleCnt="3" custScaleY="28354" custLinFactNeighborY="54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448ED0-0ADA-42BD-BF41-CBB24ABBA128}" type="presOf" srcId="{4F42FCFF-E944-4408-9DBD-7DA1547BE899}" destId="{4A605816-9FD6-48BF-9E8D-AC3DCEC29E45}" srcOrd="0" destOrd="0" presId="urn:microsoft.com/office/officeart/2005/8/layout/hProcess10"/>
    <dgm:cxn modelId="{6F26C0FC-F5F8-4112-B906-B46FC9FC5DBF}" type="presOf" srcId="{5268E98A-9F92-4A6F-AA27-27C7C25B262B}" destId="{C9B0ED65-95C9-408E-98EB-3E3528E44D70}" srcOrd="1" destOrd="0" presId="urn:microsoft.com/office/officeart/2005/8/layout/hProcess10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76FD48D8-795E-4D6C-8C5E-54FC736D6388}" type="presOf" srcId="{4F42FCFF-E944-4408-9DBD-7DA1547BE899}" destId="{3053C755-05F9-4C07-84E3-AF65A4436947}" srcOrd="1" destOrd="0" presId="urn:microsoft.com/office/officeart/2005/8/layout/hProcess10"/>
    <dgm:cxn modelId="{4759BE09-FFFA-417A-B3BE-9E171F2EB0AF}" srcId="{A4BA1B27-847E-424E-B340-45F857D129DA}" destId="{590D1F52-66CD-4B56-A831-55BADCFCB830}" srcOrd="1" destOrd="0" parTransId="{B361F1FC-DB1C-4E6C-BB20-F3F825B33F2A}" sibTransId="{5268E98A-9F92-4A6F-AA27-27C7C25B262B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C9B75A49-9C07-4451-92C7-9DF21414128B}" type="presOf" srcId="{ED1272BC-4392-411C-B024-4C83E0C7E9E1}" destId="{051E9EEF-4ED6-47FD-95DD-085D9D830BD6}" srcOrd="0" destOrd="0" presId="urn:microsoft.com/office/officeart/2005/8/layout/hProcess10"/>
    <dgm:cxn modelId="{09AC27F8-B672-4723-9AD3-277F3766581E}" type="presOf" srcId="{5268E98A-9F92-4A6F-AA27-27C7C25B262B}" destId="{33E05970-1440-4F9C-A8C2-D22F8D4D56D6}" srcOrd="0" destOrd="0" presId="urn:microsoft.com/office/officeart/2005/8/layout/hProcess10"/>
    <dgm:cxn modelId="{29001167-5595-4BC2-8C47-AEC4C457D674}" type="presOf" srcId="{7697B9DE-FFA0-412D-AF51-33B961AB6113}" destId="{6DEAE6B5-CE4A-4D1E-87DA-A28AC2DFA20D}" srcOrd="0" destOrd="0" presId="urn:microsoft.com/office/officeart/2005/8/layout/hProcess10"/>
    <dgm:cxn modelId="{69FF5809-EAD7-463C-8A9C-15B8AC1180E3}" type="presOf" srcId="{A4BA1B27-847E-424E-B340-45F857D129DA}" destId="{B6CA70BD-92FC-4AF5-998F-AE890F89D4B6}" srcOrd="0" destOrd="0" presId="urn:microsoft.com/office/officeart/2005/8/layout/hProcess10"/>
    <dgm:cxn modelId="{34A84058-5CB3-42A6-B603-07190ABDB358}" type="presOf" srcId="{590D1F52-66CD-4B56-A831-55BADCFCB830}" destId="{E9A3EE36-8AF7-4C75-8E89-E9230629B279}" srcOrd="0" destOrd="0" presId="urn:microsoft.com/office/officeart/2005/8/layout/hProcess10"/>
    <dgm:cxn modelId="{E8163405-90AB-4099-A779-7DA2AACF41BA}" type="presParOf" srcId="{B6CA70BD-92FC-4AF5-998F-AE890F89D4B6}" destId="{343DBF59-02D5-4DB4-A876-601A5E09A1DE}" srcOrd="0" destOrd="0" presId="urn:microsoft.com/office/officeart/2005/8/layout/hProcess10"/>
    <dgm:cxn modelId="{B2A9BB25-36B0-4593-AC05-22A9C0F9104F}" type="presParOf" srcId="{343DBF59-02D5-4DB4-A876-601A5E09A1DE}" destId="{107A954A-2CBC-4E82-9804-FB2F59F05BAF}" srcOrd="0" destOrd="0" presId="urn:microsoft.com/office/officeart/2005/8/layout/hProcess10"/>
    <dgm:cxn modelId="{878A6D11-9D1C-4C8B-A2DA-3DFE48E4C0AA}" type="presParOf" srcId="{343DBF59-02D5-4DB4-A876-601A5E09A1DE}" destId="{6DEAE6B5-CE4A-4D1E-87DA-A28AC2DFA20D}" srcOrd="1" destOrd="0" presId="urn:microsoft.com/office/officeart/2005/8/layout/hProcess10"/>
    <dgm:cxn modelId="{A04EDB3F-1EAB-494A-96B3-CBBB4725DBE4}" type="presParOf" srcId="{B6CA70BD-92FC-4AF5-998F-AE890F89D4B6}" destId="{4A605816-9FD6-48BF-9E8D-AC3DCEC29E45}" srcOrd="1" destOrd="0" presId="urn:microsoft.com/office/officeart/2005/8/layout/hProcess10"/>
    <dgm:cxn modelId="{DE64AA04-B255-4A62-850D-996FEBC354FB}" type="presParOf" srcId="{4A605816-9FD6-48BF-9E8D-AC3DCEC29E45}" destId="{3053C755-05F9-4C07-84E3-AF65A4436947}" srcOrd="0" destOrd="0" presId="urn:microsoft.com/office/officeart/2005/8/layout/hProcess10"/>
    <dgm:cxn modelId="{18F6902D-C59E-4CFB-814F-FD46A29D7211}" type="presParOf" srcId="{B6CA70BD-92FC-4AF5-998F-AE890F89D4B6}" destId="{B7EB47B5-19CA-4DAC-987D-33384E85CC15}" srcOrd="2" destOrd="0" presId="urn:microsoft.com/office/officeart/2005/8/layout/hProcess10"/>
    <dgm:cxn modelId="{A0AD7165-213C-4F85-9266-218A090E71BD}" type="presParOf" srcId="{B7EB47B5-19CA-4DAC-987D-33384E85CC15}" destId="{0B63E76E-699F-4FE1-8A0C-1ECC9BFB4D72}" srcOrd="0" destOrd="0" presId="urn:microsoft.com/office/officeart/2005/8/layout/hProcess10"/>
    <dgm:cxn modelId="{1E32F2C2-6889-4756-B00B-6DD7B7FFE990}" type="presParOf" srcId="{B7EB47B5-19CA-4DAC-987D-33384E85CC15}" destId="{E9A3EE36-8AF7-4C75-8E89-E9230629B279}" srcOrd="1" destOrd="0" presId="urn:microsoft.com/office/officeart/2005/8/layout/hProcess10"/>
    <dgm:cxn modelId="{B4A03444-3B7C-460D-8668-559F6E23912D}" type="presParOf" srcId="{B6CA70BD-92FC-4AF5-998F-AE890F89D4B6}" destId="{33E05970-1440-4F9C-A8C2-D22F8D4D56D6}" srcOrd="3" destOrd="0" presId="urn:microsoft.com/office/officeart/2005/8/layout/hProcess10"/>
    <dgm:cxn modelId="{00CD133C-E46C-413B-8890-D556047DF2D2}" type="presParOf" srcId="{33E05970-1440-4F9C-A8C2-D22F8D4D56D6}" destId="{C9B0ED65-95C9-408E-98EB-3E3528E44D70}" srcOrd="0" destOrd="0" presId="urn:microsoft.com/office/officeart/2005/8/layout/hProcess10"/>
    <dgm:cxn modelId="{BAB41306-8F45-41DC-851B-EC4222ACDDB8}" type="presParOf" srcId="{B6CA70BD-92FC-4AF5-998F-AE890F89D4B6}" destId="{2D6F9D2F-AB90-4E27-9889-61BEEA9C8ED2}" srcOrd="4" destOrd="0" presId="urn:microsoft.com/office/officeart/2005/8/layout/hProcess10"/>
    <dgm:cxn modelId="{672BE1B9-5D5F-4B6C-9199-561551FBD19E}" type="presParOf" srcId="{2D6F9D2F-AB90-4E27-9889-61BEEA9C8ED2}" destId="{BEC664A5-4D19-4494-85BB-823EADC4275D}" srcOrd="0" destOrd="0" presId="urn:microsoft.com/office/officeart/2005/8/layout/hProcess10"/>
    <dgm:cxn modelId="{1842DB6F-9997-42FC-B5AA-0067D6164E8A}" type="presParOf" srcId="{2D6F9D2F-AB90-4E27-9889-61BEEA9C8ED2}" destId="{051E9EEF-4ED6-47FD-95DD-085D9D830BD6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process1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333399"/>
        </a:solidFill>
      </dgm:spPr>
      <dgm:t>
        <a:bodyPr anchor="t"/>
        <a:lstStyle/>
        <a:p>
          <a:pPr algn="ctr">
            <a:lnSpc>
              <a:spcPct val="100000"/>
            </a:lnSpc>
          </a:pPr>
          <a:r>
            <a:rPr lang="ru-RU" sz="1800" b="1" i="0" u="sng" baseline="0" dirty="0" smtClean="0"/>
            <a:t>Природные данные</a:t>
          </a:r>
        </a:p>
        <a:p>
          <a:pPr algn="l">
            <a:lnSpc>
              <a:spcPct val="100000"/>
            </a:lnSpc>
          </a:pPr>
          <a:r>
            <a:rPr lang="ru-RU" sz="1600" b="1" i="0" u="none" baseline="0" dirty="0" smtClean="0"/>
            <a:t>Приятный тембр голоса, отсутствие дефектов речи, обширный словарный запас</a:t>
          </a:r>
        </a:p>
        <a:p>
          <a:pPr algn="l">
            <a:lnSpc>
              <a:spcPct val="100000"/>
            </a:lnSpc>
          </a:pPr>
          <a:endParaRPr lang="ru-RU" sz="1600" b="1" i="0" u="none" dirty="0" smtClean="0"/>
        </a:p>
        <a:p>
          <a:pPr algn="l" rtl="0">
            <a:lnSpc>
              <a:spcPct val="100000"/>
            </a:lnSpc>
          </a:pPr>
          <a:r>
            <a:rPr lang="ru-RU" sz="1600" b="1" i="0" u="none" baseline="0" dirty="0" smtClean="0"/>
            <a:t>Общительность,  эмоциональность</a:t>
          </a:r>
        </a:p>
        <a:p>
          <a:pPr algn="l" rtl="0">
            <a:lnSpc>
              <a:spcPct val="100000"/>
            </a:lnSpc>
          </a:pPr>
          <a:endParaRPr lang="ru-RU" sz="1600" b="1" i="0" u="none" dirty="0" smtClean="0"/>
        </a:p>
        <a:p>
          <a:pPr algn="l" rtl="0">
            <a:lnSpc>
              <a:spcPct val="100000"/>
            </a:lnSpc>
          </a:pPr>
          <a:r>
            <a:rPr lang="ru-RU" sz="1600" b="1" i="0" u="none" baseline="0" dirty="0" smtClean="0"/>
            <a:t>Концентрация внимания</a:t>
          </a:r>
        </a:p>
        <a:p>
          <a:pPr algn="l" rtl="0">
            <a:lnSpc>
              <a:spcPct val="100000"/>
            </a:lnSpc>
          </a:pPr>
          <a:endParaRPr lang="ru-RU" sz="1600" b="1" i="0" u="none" dirty="0" smtClean="0"/>
        </a:p>
        <a:p>
          <a:pPr algn="l" rtl="0">
            <a:lnSpc>
              <a:spcPct val="100000"/>
            </a:lnSpc>
          </a:pPr>
          <a:r>
            <a:rPr lang="ru-RU" sz="1600" b="1" i="0" u="none" baseline="0" dirty="0" smtClean="0"/>
            <a:t>Стрессоустойчивость</a:t>
          </a:r>
        </a:p>
        <a:p>
          <a:pPr algn="l" rtl="0">
            <a:lnSpc>
              <a:spcPct val="100000"/>
            </a:lnSpc>
          </a:pPr>
          <a:endParaRPr lang="ru-RU" sz="1600" b="1" i="0" u="none" dirty="0" smtClean="0"/>
        </a:p>
        <a:p>
          <a:pPr algn="l" rtl="0">
            <a:lnSpc>
              <a:spcPct val="100000"/>
            </a:lnSpc>
          </a:pPr>
          <a:r>
            <a:rPr lang="ru-RU" sz="1600" b="1" i="0" u="none" baseline="0" dirty="0" smtClean="0"/>
            <a:t>Усидчивость</a:t>
          </a:r>
        </a:p>
        <a:p>
          <a:pPr algn="l" rtl="0">
            <a:lnSpc>
              <a:spcPct val="100000"/>
            </a:lnSpc>
          </a:pPr>
          <a:endParaRPr lang="ru-RU" sz="1600" b="1" i="0" u="none" dirty="0" smtClean="0"/>
        </a:p>
        <a:p>
          <a:pPr algn="l" rtl="0">
            <a:lnSpc>
              <a:spcPct val="100000"/>
            </a:lnSpc>
          </a:pPr>
          <a:r>
            <a:rPr lang="ru-RU" sz="1600" b="1" i="0" u="none" baseline="0" dirty="0" smtClean="0"/>
            <a:t>Хорошая память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D17456-54D4-42CD-87CC-A0B811830043}" type="sibTrans" cxnId="{14AE1CA5-FA79-496F-8F2A-23BC778845E4}">
      <dgm:prSet custT="1"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97B9DE-FFA0-412D-AF51-33B961AB6113}">
      <dgm:prSet phldrT="[Текст]" custT="1"/>
      <dgm:spPr>
        <a:solidFill>
          <a:srgbClr val="333399"/>
        </a:solidFill>
      </dgm:spPr>
      <dgm:t>
        <a:bodyPr anchor="t"/>
        <a:lstStyle/>
        <a:p>
          <a:pPr algn="ctr"/>
          <a:r>
            <a:rPr lang="ru-RU" sz="2000" b="1" i="0" u="sng" baseline="0" dirty="0" smtClean="0"/>
            <a:t>Метод выявления</a:t>
          </a:r>
        </a:p>
        <a:p>
          <a:pPr algn="l"/>
          <a:r>
            <a:rPr lang="ru-RU" sz="1600" b="1" i="0" u="none" baseline="0" dirty="0" smtClean="0"/>
            <a:t>Анализ речи</a:t>
          </a:r>
        </a:p>
        <a:p>
          <a:pPr algn="l"/>
          <a:endParaRPr lang="ru-RU" sz="1600" b="1" dirty="0" smtClean="0"/>
        </a:p>
        <a:p>
          <a:pPr algn="l" rtl="0"/>
          <a:r>
            <a:rPr lang="ru-RU" sz="1600" b="1" i="0" u="none" baseline="0" dirty="0" smtClean="0"/>
            <a:t>Анализ речи (количество слов, мимика, жесты, имитация и т.п.)</a:t>
          </a:r>
        </a:p>
        <a:p>
          <a:pPr algn="l" rtl="0"/>
          <a:endParaRPr lang="ru-RU" sz="1600" b="1" dirty="0" smtClean="0"/>
        </a:p>
        <a:p>
          <a:pPr algn="l" rtl="0"/>
          <a:r>
            <a:rPr lang="ru-RU" sz="1600" b="1" i="0" u="none" baseline="0" dirty="0" smtClean="0"/>
            <a:t>Тест  на внимание</a:t>
          </a:r>
        </a:p>
        <a:p>
          <a:pPr algn="l" rtl="0"/>
          <a:endParaRPr lang="ru-RU" sz="1600" b="1" dirty="0" smtClean="0"/>
        </a:p>
        <a:p>
          <a:pPr algn="l" rtl="0"/>
          <a:r>
            <a:rPr lang="ru-RU" sz="1600" b="1" i="0" u="none" baseline="0" dirty="0" smtClean="0"/>
            <a:t>Провокация агрессии и хамства (сводит  к шутке, не реагирует, извиняется)</a:t>
          </a:r>
        </a:p>
        <a:p>
          <a:pPr algn="l" rtl="0"/>
          <a:endParaRPr lang="ru-RU" sz="1600" b="1" dirty="0" smtClean="0"/>
        </a:p>
        <a:p>
          <a:pPr algn="l" rtl="0"/>
          <a:r>
            <a:rPr lang="ru-RU" sz="1600" b="1" i="0" u="none" baseline="0" dirty="0" smtClean="0"/>
            <a:t>Наблюдение и ответы на вопросы о спорте, свободном времени</a:t>
          </a:r>
        </a:p>
        <a:p>
          <a:pPr algn="l" rtl="0"/>
          <a:endParaRPr lang="ru-RU" sz="1600" b="1" dirty="0" smtClean="0"/>
        </a:p>
        <a:p>
          <a:pPr algn="l" rtl="0"/>
          <a:r>
            <a:rPr lang="ru-RU" sz="1600" b="1" i="0" u="none" baseline="0" dirty="0" smtClean="0"/>
            <a:t>Тест на память</a:t>
          </a:r>
          <a:endParaRPr lang="ru-RU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pPr algn="ctr"/>
          <a:endParaRPr lang="ru-RU" sz="4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1831A1B-D90D-4464-ABB1-58D43FB9DED0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85A03-FEA1-4459-9ADA-8838E420BDAA}" type="pres">
      <dgm:prSet presAssocID="{690E9563-A011-44E6-A4FB-B2D7C45D5EA5}" presName="node" presStyleLbl="node1" presStyleIdx="0" presStyleCnt="2" custScaleX="6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390F4-8955-421B-9525-082E5BF4DA9E}" type="pres">
      <dgm:prSet presAssocID="{C4D17456-54D4-42CD-87CC-A0B811830043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CDAF333-578F-431E-9545-7E04ADBAE3C4}" type="pres">
      <dgm:prSet presAssocID="{C4D17456-54D4-42CD-87CC-A0B81183004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9EFC6AF-3C9F-4628-AB3B-3427C9BA0A38}" type="pres">
      <dgm:prSet presAssocID="{7697B9DE-FFA0-412D-AF51-33B961AB6113}" presName="node" presStyleLbl="node1" presStyleIdx="1" presStyleCnt="2" custScaleX="62944" custLinFactNeighborX="-22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8DB798-C10D-4A31-B824-E08E16B9AF2B}" type="presOf" srcId="{C4D17456-54D4-42CD-87CC-A0B811830043}" destId="{CCDAF333-578F-431E-9545-7E04ADBAE3C4}" srcOrd="1" destOrd="0" presId="urn:microsoft.com/office/officeart/2005/8/layout/process1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519A6C19-39C7-4F68-96E8-E3DDA9BF67AA}" type="presOf" srcId="{690E9563-A011-44E6-A4FB-B2D7C45D5EA5}" destId="{8FC85A03-FEA1-4459-9ADA-8838E420BDAA}" srcOrd="0" destOrd="0" presId="urn:microsoft.com/office/officeart/2005/8/layout/process1"/>
    <dgm:cxn modelId="{09090685-6CA9-4987-B82C-47AB2FB690C2}" type="presOf" srcId="{7697B9DE-FFA0-412D-AF51-33B961AB6113}" destId="{F9EFC6AF-3C9F-4628-AB3B-3427C9BA0A38}" srcOrd="0" destOrd="0" presId="urn:microsoft.com/office/officeart/2005/8/layout/process1"/>
    <dgm:cxn modelId="{0DB16576-A09B-422A-88E9-357913CEA73A}" type="presOf" srcId="{C4D17456-54D4-42CD-87CC-A0B811830043}" destId="{4CC390F4-8955-421B-9525-082E5BF4DA9E}" srcOrd="0" destOrd="0" presId="urn:microsoft.com/office/officeart/2005/8/layout/process1"/>
    <dgm:cxn modelId="{43856430-BB16-4BB4-8DF5-74DB0B8151A3}" type="presOf" srcId="{A4BA1B27-847E-424E-B340-45F857D129DA}" destId="{51831A1B-D90D-4464-ABB1-58D43FB9DED0}" srcOrd="0" destOrd="0" presId="urn:microsoft.com/office/officeart/2005/8/layout/process1"/>
    <dgm:cxn modelId="{176EEAB7-74D6-40BB-AA64-9AF115E7F5F8}" type="presParOf" srcId="{51831A1B-D90D-4464-ABB1-58D43FB9DED0}" destId="{8FC85A03-FEA1-4459-9ADA-8838E420BDAA}" srcOrd="0" destOrd="0" presId="urn:microsoft.com/office/officeart/2005/8/layout/process1"/>
    <dgm:cxn modelId="{009C0F9E-C359-456D-B53A-139C4F14CED2}" type="presParOf" srcId="{51831A1B-D90D-4464-ABB1-58D43FB9DED0}" destId="{4CC390F4-8955-421B-9525-082E5BF4DA9E}" srcOrd="1" destOrd="0" presId="urn:microsoft.com/office/officeart/2005/8/layout/process1"/>
    <dgm:cxn modelId="{61C7D5EF-2D79-4779-868B-DD6D9A8106DF}" type="presParOf" srcId="{4CC390F4-8955-421B-9525-082E5BF4DA9E}" destId="{CCDAF333-578F-431E-9545-7E04ADBAE3C4}" srcOrd="0" destOrd="0" presId="urn:microsoft.com/office/officeart/2005/8/layout/process1"/>
    <dgm:cxn modelId="{EDA4BBE6-3063-4C10-9755-3FCCBA0A6260}" type="presParOf" srcId="{51831A1B-D90D-4464-ABB1-58D43FB9DED0}" destId="{F9EFC6AF-3C9F-4628-AB3B-3427C9BA0A38}" srcOrd="2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0311835-1370-43E8-BAC9-DD4CF2FAA496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C26F4E-703F-42AD-8EFF-0E70CC655A87}">
      <dgm:prSet phldrT="[Текст]"/>
      <dgm:spPr/>
      <dgm:t>
        <a:bodyPr/>
        <a:lstStyle/>
        <a:p>
          <a:r>
            <a:rPr lang="ru-RU" dirty="0" smtClean="0"/>
            <a:t>Эталонные</a:t>
          </a:r>
        </a:p>
        <a:p>
          <a:r>
            <a:rPr lang="ru-RU" dirty="0" smtClean="0"/>
            <a:t>разговоры</a:t>
          </a:r>
          <a:endParaRPr lang="ru-RU" dirty="0"/>
        </a:p>
      </dgm:t>
    </dgm:pt>
    <dgm:pt modelId="{E207DC5D-40E2-42DD-9EB8-64B95438C9DF}" type="parTrans" cxnId="{BA4C9A2B-C1E8-4051-8E96-1CBD89E67933}">
      <dgm:prSet/>
      <dgm:spPr/>
      <dgm:t>
        <a:bodyPr/>
        <a:lstStyle/>
        <a:p>
          <a:endParaRPr lang="ru-RU"/>
        </a:p>
      </dgm:t>
    </dgm:pt>
    <dgm:pt modelId="{8C0DF44F-D098-4E26-A86C-53807E1A0837}" type="sibTrans" cxnId="{BA4C9A2B-C1E8-4051-8E96-1CBD89E67933}">
      <dgm:prSet/>
      <dgm:spPr/>
      <dgm:t>
        <a:bodyPr/>
        <a:lstStyle/>
        <a:p>
          <a:endParaRPr lang="ru-RU"/>
        </a:p>
      </dgm:t>
    </dgm:pt>
    <dgm:pt modelId="{D712E4F5-86CF-4EBC-87E4-53FA75563C40}">
      <dgm:prSet phldrT="[Текст]"/>
      <dgm:spPr/>
      <dgm:t>
        <a:bodyPr/>
        <a:lstStyle/>
        <a:p>
          <a:r>
            <a:rPr lang="ru-RU" dirty="0" smtClean="0"/>
            <a:t>Тренинг</a:t>
          </a:r>
          <a:endParaRPr lang="ru-RU" dirty="0"/>
        </a:p>
      </dgm:t>
    </dgm:pt>
    <dgm:pt modelId="{DCC2F549-3A31-4241-9442-4C7E2BB870BB}" type="parTrans" cxnId="{1D911F09-96CC-4A9A-8DF7-B4BFA0C599B6}">
      <dgm:prSet/>
      <dgm:spPr/>
      <dgm:t>
        <a:bodyPr/>
        <a:lstStyle/>
        <a:p>
          <a:endParaRPr lang="ru-RU"/>
        </a:p>
      </dgm:t>
    </dgm:pt>
    <dgm:pt modelId="{15BAA323-2E12-41D0-A7F4-D0DBFDF19471}" type="sibTrans" cxnId="{1D911F09-96CC-4A9A-8DF7-B4BFA0C599B6}">
      <dgm:prSet/>
      <dgm:spPr/>
      <dgm:t>
        <a:bodyPr/>
        <a:lstStyle/>
        <a:p>
          <a:endParaRPr lang="ru-RU"/>
        </a:p>
      </dgm:t>
    </dgm:pt>
    <dgm:pt modelId="{E4A4F5FD-19C6-4FF6-8598-5A464E98B6B0}">
      <dgm:prSet phldrT="[Текст]"/>
      <dgm:spPr/>
      <dgm:t>
        <a:bodyPr/>
        <a:lstStyle/>
        <a:p>
          <a:r>
            <a:rPr lang="ru-RU" dirty="0" smtClean="0"/>
            <a:t>Личный пример наставника</a:t>
          </a:r>
          <a:endParaRPr lang="ru-RU" dirty="0"/>
        </a:p>
      </dgm:t>
    </dgm:pt>
    <dgm:pt modelId="{F15EFC8A-57EC-4E0B-B3F2-46EBB31513DD}" type="parTrans" cxnId="{5A3A6FEE-A393-49C9-B65C-976D15CD5CB3}">
      <dgm:prSet/>
      <dgm:spPr/>
      <dgm:t>
        <a:bodyPr/>
        <a:lstStyle/>
        <a:p>
          <a:endParaRPr lang="ru-RU"/>
        </a:p>
      </dgm:t>
    </dgm:pt>
    <dgm:pt modelId="{B3860280-A0F2-46C3-80B7-D610DB7D9F35}" type="sibTrans" cxnId="{5A3A6FEE-A393-49C9-B65C-976D15CD5CB3}">
      <dgm:prSet/>
      <dgm:spPr/>
      <dgm:t>
        <a:bodyPr/>
        <a:lstStyle/>
        <a:p>
          <a:endParaRPr lang="ru-RU"/>
        </a:p>
      </dgm:t>
    </dgm:pt>
    <dgm:pt modelId="{030EFC32-1AFC-4B76-8363-A6CB2C30459E}" type="pres">
      <dgm:prSet presAssocID="{40311835-1370-43E8-BAC9-DD4CF2FAA4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C81FEA-9A8C-47E1-B65C-766A55E1E49B}" type="pres">
      <dgm:prSet presAssocID="{C4C26F4E-703F-42AD-8EFF-0E70CC655A87}" presName="compNode" presStyleCnt="0"/>
      <dgm:spPr/>
    </dgm:pt>
    <dgm:pt modelId="{16E6CA77-F05A-46C2-AD83-F2A455A70B54}" type="pres">
      <dgm:prSet presAssocID="{C4C26F4E-703F-42AD-8EFF-0E70CC655A87}" presName="pictRect" presStyleLbl="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E09460D-B459-4804-AF27-CC17B1AFBB6D}" type="pres">
      <dgm:prSet presAssocID="{C4C26F4E-703F-42AD-8EFF-0E70CC655A87}" presName="textRec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4A39F-1855-4757-A65F-0BC7CACFAD70}" type="pres">
      <dgm:prSet presAssocID="{8C0DF44F-D098-4E26-A86C-53807E1A083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693B8B2-E994-45EA-9FC2-4BA4719D895E}" type="pres">
      <dgm:prSet presAssocID="{D712E4F5-86CF-4EBC-87E4-53FA75563C40}" presName="compNode" presStyleCnt="0"/>
      <dgm:spPr/>
    </dgm:pt>
    <dgm:pt modelId="{E31F4928-F27C-4B88-97CB-3D8F3EB59E41}" type="pres">
      <dgm:prSet presAssocID="{D712E4F5-86CF-4EBC-87E4-53FA75563C40}" presName="pictRect" presStyleLbl="nod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19853F4-B956-4D45-B854-F748A122C7B4}" type="pres">
      <dgm:prSet presAssocID="{D712E4F5-86CF-4EBC-87E4-53FA75563C40}" presName="textRec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0CC6D-08BA-460F-B074-45381120400B}" type="pres">
      <dgm:prSet presAssocID="{15BAA323-2E12-41D0-A7F4-D0DBFDF1947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DA62A23-7143-458D-96B2-C100A1EFA1A6}" type="pres">
      <dgm:prSet presAssocID="{E4A4F5FD-19C6-4FF6-8598-5A464E98B6B0}" presName="compNode" presStyleCnt="0"/>
      <dgm:spPr/>
    </dgm:pt>
    <dgm:pt modelId="{F5DBF6D9-57F0-4C04-B68B-CEA09A8F455C}" type="pres">
      <dgm:prSet presAssocID="{E4A4F5FD-19C6-4FF6-8598-5A464E98B6B0}" presName="pictRect" presStyleLbl="nod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1DDC656-B251-423A-B40D-A2CC685BCC9A}" type="pres">
      <dgm:prSet presAssocID="{E4A4F5FD-19C6-4FF6-8598-5A464E98B6B0}" presName="textRec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A5991E-5297-4271-B0B7-3F4C6893746B}" type="presOf" srcId="{E4A4F5FD-19C6-4FF6-8598-5A464E98B6B0}" destId="{C1DDC656-B251-423A-B40D-A2CC685BCC9A}" srcOrd="0" destOrd="0" presId="urn:microsoft.com/office/officeart/2005/8/layout/pList1"/>
    <dgm:cxn modelId="{BA4C9A2B-C1E8-4051-8E96-1CBD89E67933}" srcId="{40311835-1370-43E8-BAC9-DD4CF2FAA496}" destId="{C4C26F4E-703F-42AD-8EFF-0E70CC655A87}" srcOrd="0" destOrd="0" parTransId="{E207DC5D-40E2-42DD-9EB8-64B95438C9DF}" sibTransId="{8C0DF44F-D098-4E26-A86C-53807E1A0837}"/>
    <dgm:cxn modelId="{5A3A6FEE-A393-49C9-B65C-976D15CD5CB3}" srcId="{40311835-1370-43E8-BAC9-DD4CF2FAA496}" destId="{E4A4F5FD-19C6-4FF6-8598-5A464E98B6B0}" srcOrd="2" destOrd="0" parTransId="{F15EFC8A-57EC-4E0B-B3F2-46EBB31513DD}" sibTransId="{B3860280-A0F2-46C3-80B7-D610DB7D9F35}"/>
    <dgm:cxn modelId="{1D911F09-96CC-4A9A-8DF7-B4BFA0C599B6}" srcId="{40311835-1370-43E8-BAC9-DD4CF2FAA496}" destId="{D712E4F5-86CF-4EBC-87E4-53FA75563C40}" srcOrd="1" destOrd="0" parTransId="{DCC2F549-3A31-4241-9442-4C7E2BB870BB}" sibTransId="{15BAA323-2E12-41D0-A7F4-D0DBFDF19471}"/>
    <dgm:cxn modelId="{FD956E86-375D-4EEF-B4BD-EB55A7999FEB}" type="presOf" srcId="{15BAA323-2E12-41D0-A7F4-D0DBFDF19471}" destId="{6C90CC6D-08BA-460F-B074-45381120400B}" srcOrd="0" destOrd="0" presId="urn:microsoft.com/office/officeart/2005/8/layout/pList1"/>
    <dgm:cxn modelId="{4C47B968-7E7E-496E-A2DC-178BBA7166B7}" type="presOf" srcId="{C4C26F4E-703F-42AD-8EFF-0E70CC655A87}" destId="{5E09460D-B459-4804-AF27-CC17B1AFBB6D}" srcOrd="0" destOrd="0" presId="urn:microsoft.com/office/officeart/2005/8/layout/pList1"/>
    <dgm:cxn modelId="{A6515842-2D52-4F38-91F3-C99E7F3B0096}" type="presOf" srcId="{40311835-1370-43E8-BAC9-DD4CF2FAA496}" destId="{030EFC32-1AFC-4B76-8363-A6CB2C30459E}" srcOrd="0" destOrd="0" presId="urn:microsoft.com/office/officeart/2005/8/layout/pList1"/>
    <dgm:cxn modelId="{0E2F2BF1-5DD8-4A8A-8AFE-B821BD0D2AA5}" type="presOf" srcId="{D712E4F5-86CF-4EBC-87E4-53FA75563C40}" destId="{419853F4-B956-4D45-B854-F748A122C7B4}" srcOrd="0" destOrd="0" presId="urn:microsoft.com/office/officeart/2005/8/layout/pList1"/>
    <dgm:cxn modelId="{A624F9AD-8198-4528-9416-F217134EAB66}" type="presOf" srcId="{8C0DF44F-D098-4E26-A86C-53807E1A0837}" destId="{33F4A39F-1855-4757-A65F-0BC7CACFAD70}" srcOrd="0" destOrd="0" presId="urn:microsoft.com/office/officeart/2005/8/layout/pList1"/>
    <dgm:cxn modelId="{80699026-0100-4470-8752-AFEA17BD9DAE}" type="presParOf" srcId="{030EFC32-1AFC-4B76-8363-A6CB2C30459E}" destId="{6BC81FEA-9A8C-47E1-B65C-766A55E1E49B}" srcOrd="0" destOrd="0" presId="urn:microsoft.com/office/officeart/2005/8/layout/pList1"/>
    <dgm:cxn modelId="{3AD19CCF-BCBA-4EFF-9C79-001E77E8592D}" type="presParOf" srcId="{6BC81FEA-9A8C-47E1-B65C-766A55E1E49B}" destId="{16E6CA77-F05A-46C2-AD83-F2A455A70B54}" srcOrd="0" destOrd="0" presId="urn:microsoft.com/office/officeart/2005/8/layout/pList1"/>
    <dgm:cxn modelId="{E1FC51A0-4E4C-4936-AB48-C4EAE248F0AB}" type="presParOf" srcId="{6BC81FEA-9A8C-47E1-B65C-766A55E1E49B}" destId="{5E09460D-B459-4804-AF27-CC17B1AFBB6D}" srcOrd="1" destOrd="0" presId="urn:microsoft.com/office/officeart/2005/8/layout/pList1"/>
    <dgm:cxn modelId="{68940DE1-03AA-45C7-9E56-199A66B21E75}" type="presParOf" srcId="{030EFC32-1AFC-4B76-8363-A6CB2C30459E}" destId="{33F4A39F-1855-4757-A65F-0BC7CACFAD70}" srcOrd="1" destOrd="0" presId="urn:microsoft.com/office/officeart/2005/8/layout/pList1"/>
    <dgm:cxn modelId="{06CEE309-BA75-465F-AC43-D83206142B2C}" type="presParOf" srcId="{030EFC32-1AFC-4B76-8363-A6CB2C30459E}" destId="{3693B8B2-E994-45EA-9FC2-4BA4719D895E}" srcOrd="2" destOrd="0" presId="urn:microsoft.com/office/officeart/2005/8/layout/pList1"/>
    <dgm:cxn modelId="{E28F25A1-3078-4D15-9151-B4D2ADAD3956}" type="presParOf" srcId="{3693B8B2-E994-45EA-9FC2-4BA4719D895E}" destId="{E31F4928-F27C-4B88-97CB-3D8F3EB59E41}" srcOrd="0" destOrd="0" presId="urn:microsoft.com/office/officeart/2005/8/layout/pList1"/>
    <dgm:cxn modelId="{D239810E-B0C5-4E89-9C8D-5EE5CBF5344D}" type="presParOf" srcId="{3693B8B2-E994-45EA-9FC2-4BA4719D895E}" destId="{419853F4-B956-4D45-B854-F748A122C7B4}" srcOrd="1" destOrd="0" presId="urn:microsoft.com/office/officeart/2005/8/layout/pList1"/>
    <dgm:cxn modelId="{1977A273-6C20-4DC7-A8E7-AED8860FDEF7}" type="presParOf" srcId="{030EFC32-1AFC-4B76-8363-A6CB2C30459E}" destId="{6C90CC6D-08BA-460F-B074-45381120400B}" srcOrd="3" destOrd="0" presId="urn:microsoft.com/office/officeart/2005/8/layout/pList1"/>
    <dgm:cxn modelId="{117DC917-ACC6-46B8-B0F0-12C08F20545D}" type="presParOf" srcId="{030EFC32-1AFC-4B76-8363-A6CB2C30459E}" destId="{3DA62A23-7143-458D-96B2-C100A1EFA1A6}" srcOrd="4" destOrd="0" presId="urn:microsoft.com/office/officeart/2005/8/layout/pList1"/>
    <dgm:cxn modelId="{32487111-CBD4-4223-9C79-2A089AEF19DB}" type="presParOf" srcId="{3DA62A23-7143-458D-96B2-C100A1EFA1A6}" destId="{F5DBF6D9-57F0-4C04-B68B-CEA09A8F455C}" srcOrd="0" destOrd="0" presId="urn:microsoft.com/office/officeart/2005/8/layout/pList1"/>
    <dgm:cxn modelId="{F702CC75-C929-4841-BD65-9A296EBE1428}" type="presParOf" srcId="{3DA62A23-7143-458D-96B2-C100A1EFA1A6}" destId="{C1DDC656-B251-423A-B40D-A2CC685BCC9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F26B2EC-DFFF-495A-840A-E2D584EF842A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600B0-6E2E-4867-8A88-C591B19FF97A}">
      <dgm:prSet phldrT="[Текст]"/>
      <dgm:spPr/>
      <dgm:t>
        <a:bodyPr/>
        <a:lstStyle/>
        <a:p>
          <a:r>
            <a:rPr lang="ru-RU" dirty="0" smtClean="0"/>
            <a:t>После действия</a:t>
          </a:r>
          <a:endParaRPr lang="ru-RU" dirty="0"/>
        </a:p>
      </dgm:t>
    </dgm:pt>
    <dgm:pt modelId="{BE2EDCB8-59A8-48F4-8BEB-76D61F68F053}" type="parTrans" cxnId="{7AD38F99-4AE0-44B1-B01E-C647919AEC56}">
      <dgm:prSet/>
      <dgm:spPr/>
      <dgm:t>
        <a:bodyPr/>
        <a:lstStyle/>
        <a:p>
          <a:endParaRPr lang="ru-RU"/>
        </a:p>
      </dgm:t>
    </dgm:pt>
    <dgm:pt modelId="{4880CB04-A538-4F8A-A893-897289011492}" type="sibTrans" cxnId="{7AD38F99-4AE0-44B1-B01E-C647919AEC56}">
      <dgm:prSet/>
      <dgm:spPr/>
      <dgm:t>
        <a:bodyPr/>
        <a:lstStyle/>
        <a:p>
          <a:endParaRPr lang="ru-RU"/>
        </a:p>
      </dgm:t>
    </dgm:pt>
    <dgm:pt modelId="{953DE817-1230-4B63-85E2-C4C851617046}">
      <dgm:prSet phldrT="[Текст]"/>
      <dgm:spPr/>
      <dgm:t>
        <a:bodyPr/>
        <a:lstStyle/>
        <a:p>
          <a:r>
            <a:rPr lang="ru-RU" dirty="0" smtClean="0"/>
            <a:t>Доступный </a:t>
          </a:r>
        </a:p>
        <a:p>
          <a:r>
            <a:rPr lang="ru-RU" dirty="0" smtClean="0"/>
            <a:t>для </a:t>
          </a:r>
        </a:p>
        <a:p>
          <a:r>
            <a:rPr lang="ru-RU" dirty="0" smtClean="0"/>
            <a:t>автоматизации</a:t>
          </a:r>
          <a:endParaRPr lang="ru-RU" dirty="0"/>
        </a:p>
      </dgm:t>
    </dgm:pt>
    <dgm:pt modelId="{0BD1D054-4BFE-42E8-A1D4-1329AFC8DB0E}" type="parTrans" cxnId="{1A660BE3-8EC8-455B-8FF8-2584C5D2000D}">
      <dgm:prSet/>
      <dgm:spPr/>
      <dgm:t>
        <a:bodyPr/>
        <a:lstStyle/>
        <a:p>
          <a:endParaRPr lang="ru-RU"/>
        </a:p>
      </dgm:t>
    </dgm:pt>
    <dgm:pt modelId="{716BE9DF-D0CE-4837-9F47-A5BD45D93BA4}" type="sibTrans" cxnId="{1A660BE3-8EC8-455B-8FF8-2584C5D2000D}">
      <dgm:prSet/>
      <dgm:spPr/>
      <dgm:t>
        <a:bodyPr/>
        <a:lstStyle/>
        <a:p>
          <a:endParaRPr lang="ru-RU"/>
        </a:p>
      </dgm:t>
    </dgm:pt>
    <dgm:pt modelId="{BAFB3BE5-12E4-4C54-8B57-65E7C948B149}">
      <dgm:prSet phldrT="[Текст]"/>
      <dgm:spPr/>
      <dgm:t>
        <a:bodyPr/>
        <a:lstStyle/>
        <a:p>
          <a:r>
            <a:rPr lang="ru-RU" dirty="0" smtClean="0"/>
            <a:t>Объяснения </a:t>
          </a:r>
        </a:p>
        <a:p>
          <a:r>
            <a:rPr lang="ru-RU" dirty="0" smtClean="0"/>
            <a:t>причин </a:t>
          </a:r>
        </a:p>
        <a:p>
          <a:r>
            <a:rPr lang="ru-RU" dirty="0" smtClean="0"/>
            <a:t>отклонений</a:t>
          </a:r>
          <a:endParaRPr lang="ru-RU" dirty="0"/>
        </a:p>
      </dgm:t>
    </dgm:pt>
    <dgm:pt modelId="{C28BC87B-C9F5-4E37-97F5-9778B154A9F2}" type="parTrans" cxnId="{633A1E94-9159-4BF2-83DB-EBAB92AD16E7}">
      <dgm:prSet/>
      <dgm:spPr/>
      <dgm:t>
        <a:bodyPr/>
        <a:lstStyle/>
        <a:p>
          <a:endParaRPr lang="ru-RU"/>
        </a:p>
      </dgm:t>
    </dgm:pt>
    <dgm:pt modelId="{AF1834F4-0EBE-46A5-B229-B7707DD209F3}" type="sibTrans" cxnId="{633A1E94-9159-4BF2-83DB-EBAB92AD16E7}">
      <dgm:prSet/>
      <dgm:spPr/>
      <dgm:t>
        <a:bodyPr/>
        <a:lstStyle/>
        <a:p>
          <a:endParaRPr lang="ru-RU"/>
        </a:p>
      </dgm:t>
    </dgm:pt>
    <dgm:pt modelId="{854942BD-B989-45FB-8735-28AB73A8B7C9}" type="pres">
      <dgm:prSet presAssocID="{6F26B2EC-DFFF-495A-840A-E2D584EF84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F70867-B2EE-46C7-A219-FBE8B0D939F5}" type="pres">
      <dgm:prSet presAssocID="{731600B0-6E2E-4867-8A88-C591B19FF97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63FDB-883C-411F-B31A-6B054541F3C0}" type="pres">
      <dgm:prSet presAssocID="{4880CB04-A538-4F8A-A893-897289011492}" presName="sibTrans" presStyleCnt="0"/>
      <dgm:spPr/>
    </dgm:pt>
    <dgm:pt modelId="{425CA707-1548-442B-8789-453F5DB42C5B}" type="pres">
      <dgm:prSet presAssocID="{953DE817-1230-4B63-85E2-C4C85161704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05249-7DEA-43FD-A504-0193B950F7A2}" type="pres">
      <dgm:prSet presAssocID="{716BE9DF-D0CE-4837-9F47-A5BD45D93BA4}" presName="sibTrans" presStyleCnt="0"/>
      <dgm:spPr/>
    </dgm:pt>
    <dgm:pt modelId="{64F6DE17-D975-418A-B096-31F8EC02A10D}" type="pres">
      <dgm:prSet presAssocID="{BAFB3BE5-12E4-4C54-8B57-65E7C948B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D38F99-4AE0-44B1-B01E-C647919AEC56}" srcId="{6F26B2EC-DFFF-495A-840A-E2D584EF842A}" destId="{731600B0-6E2E-4867-8A88-C591B19FF97A}" srcOrd="0" destOrd="0" parTransId="{BE2EDCB8-59A8-48F4-8BEB-76D61F68F053}" sibTransId="{4880CB04-A538-4F8A-A893-897289011492}"/>
    <dgm:cxn modelId="{52936646-DBEB-4486-83CF-64664606902B}" type="presOf" srcId="{731600B0-6E2E-4867-8A88-C591B19FF97A}" destId="{E6F70867-B2EE-46C7-A219-FBE8B0D939F5}" srcOrd="0" destOrd="0" presId="urn:microsoft.com/office/officeart/2005/8/layout/default"/>
    <dgm:cxn modelId="{81860BFB-D028-484F-835C-25D799B29D0C}" type="presOf" srcId="{BAFB3BE5-12E4-4C54-8B57-65E7C948B149}" destId="{64F6DE17-D975-418A-B096-31F8EC02A10D}" srcOrd="0" destOrd="0" presId="urn:microsoft.com/office/officeart/2005/8/layout/default"/>
    <dgm:cxn modelId="{B1D0BB0F-A939-4DC1-BAA8-40E373E7B52A}" type="presOf" srcId="{6F26B2EC-DFFF-495A-840A-E2D584EF842A}" destId="{854942BD-B989-45FB-8735-28AB73A8B7C9}" srcOrd="0" destOrd="0" presId="urn:microsoft.com/office/officeart/2005/8/layout/default"/>
    <dgm:cxn modelId="{633A1E94-9159-4BF2-83DB-EBAB92AD16E7}" srcId="{6F26B2EC-DFFF-495A-840A-E2D584EF842A}" destId="{BAFB3BE5-12E4-4C54-8B57-65E7C948B149}" srcOrd="2" destOrd="0" parTransId="{C28BC87B-C9F5-4E37-97F5-9778B154A9F2}" sibTransId="{AF1834F4-0EBE-46A5-B229-B7707DD209F3}"/>
    <dgm:cxn modelId="{036E3DB6-4577-4633-9CF9-E55234F1190E}" type="presOf" srcId="{953DE817-1230-4B63-85E2-C4C851617046}" destId="{425CA707-1548-442B-8789-453F5DB42C5B}" srcOrd="0" destOrd="0" presId="urn:microsoft.com/office/officeart/2005/8/layout/default"/>
    <dgm:cxn modelId="{1A660BE3-8EC8-455B-8FF8-2584C5D2000D}" srcId="{6F26B2EC-DFFF-495A-840A-E2D584EF842A}" destId="{953DE817-1230-4B63-85E2-C4C851617046}" srcOrd="1" destOrd="0" parTransId="{0BD1D054-4BFE-42E8-A1D4-1329AFC8DB0E}" sibTransId="{716BE9DF-D0CE-4837-9F47-A5BD45D93BA4}"/>
    <dgm:cxn modelId="{B66676EB-4AFD-47C3-A99E-AF2BC5A40F02}" type="presParOf" srcId="{854942BD-B989-45FB-8735-28AB73A8B7C9}" destId="{E6F70867-B2EE-46C7-A219-FBE8B0D939F5}" srcOrd="0" destOrd="0" presId="urn:microsoft.com/office/officeart/2005/8/layout/default"/>
    <dgm:cxn modelId="{38F6CE4D-24C7-4C2E-9858-A0ACAACB7F9F}" type="presParOf" srcId="{854942BD-B989-45FB-8735-28AB73A8B7C9}" destId="{1A063FDB-883C-411F-B31A-6B054541F3C0}" srcOrd="1" destOrd="0" presId="urn:microsoft.com/office/officeart/2005/8/layout/default"/>
    <dgm:cxn modelId="{28D02DCE-4473-466E-80FD-24BCC75C6B0D}" type="presParOf" srcId="{854942BD-B989-45FB-8735-28AB73A8B7C9}" destId="{425CA707-1548-442B-8789-453F5DB42C5B}" srcOrd="2" destOrd="0" presId="urn:microsoft.com/office/officeart/2005/8/layout/default"/>
    <dgm:cxn modelId="{3A91E23D-581D-47E3-844C-8FEDE330841D}" type="presParOf" srcId="{854942BD-B989-45FB-8735-28AB73A8B7C9}" destId="{53105249-7DEA-43FD-A504-0193B950F7A2}" srcOrd="3" destOrd="0" presId="urn:microsoft.com/office/officeart/2005/8/layout/default"/>
    <dgm:cxn modelId="{B5178300-F4F3-40D1-AA0D-4A94B5CBA22F}" type="presParOf" srcId="{854942BD-B989-45FB-8735-28AB73A8B7C9}" destId="{64F6DE17-D975-418A-B096-31F8EC02A10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0311835-1370-43E8-BAC9-DD4CF2FAA496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C26F4E-703F-42AD-8EFF-0E70CC655A87}">
      <dgm:prSet phldrT="[Текст]"/>
      <dgm:spPr/>
      <dgm:t>
        <a:bodyPr/>
        <a:lstStyle/>
        <a:p>
          <a:r>
            <a:rPr lang="ru-RU" dirty="0" smtClean="0"/>
            <a:t>100% контроль</a:t>
          </a:r>
        </a:p>
        <a:p>
          <a:r>
            <a:rPr lang="ru-RU" dirty="0" smtClean="0"/>
            <a:t>телефонных</a:t>
          </a:r>
        </a:p>
        <a:p>
          <a:r>
            <a:rPr lang="ru-RU" dirty="0" smtClean="0"/>
            <a:t>разговоров </a:t>
          </a:r>
          <a:endParaRPr lang="ru-RU" dirty="0"/>
        </a:p>
      </dgm:t>
    </dgm:pt>
    <dgm:pt modelId="{E207DC5D-40E2-42DD-9EB8-64B95438C9DF}" type="parTrans" cxnId="{BA4C9A2B-C1E8-4051-8E96-1CBD89E67933}">
      <dgm:prSet/>
      <dgm:spPr/>
      <dgm:t>
        <a:bodyPr/>
        <a:lstStyle/>
        <a:p>
          <a:endParaRPr lang="ru-RU"/>
        </a:p>
      </dgm:t>
    </dgm:pt>
    <dgm:pt modelId="{8C0DF44F-D098-4E26-A86C-53807E1A0837}" type="sibTrans" cxnId="{BA4C9A2B-C1E8-4051-8E96-1CBD89E67933}">
      <dgm:prSet/>
      <dgm:spPr/>
      <dgm:t>
        <a:bodyPr/>
        <a:lstStyle/>
        <a:p>
          <a:endParaRPr lang="ru-RU"/>
        </a:p>
      </dgm:t>
    </dgm:pt>
    <dgm:pt modelId="{D712E4F5-86CF-4EBC-87E4-53FA75563C40}">
      <dgm:prSet phldrT="[Текст]"/>
      <dgm:spPr/>
      <dgm:t>
        <a:bodyPr/>
        <a:lstStyle/>
        <a:p>
          <a:r>
            <a:rPr lang="ru-RU" dirty="0" smtClean="0"/>
            <a:t>100% контроль</a:t>
          </a:r>
        </a:p>
        <a:p>
          <a:r>
            <a:rPr lang="ru-RU" dirty="0" smtClean="0"/>
            <a:t>водных</a:t>
          </a:r>
        </a:p>
        <a:p>
          <a:r>
            <a:rPr lang="ru-RU" dirty="0" smtClean="0"/>
            <a:t>магазинов</a:t>
          </a:r>
          <a:endParaRPr lang="ru-RU" dirty="0"/>
        </a:p>
      </dgm:t>
    </dgm:pt>
    <dgm:pt modelId="{DCC2F549-3A31-4241-9442-4C7E2BB870BB}" type="parTrans" cxnId="{1D911F09-96CC-4A9A-8DF7-B4BFA0C599B6}">
      <dgm:prSet/>
      <dgm:spPr/>
      <dgm:t>
        <a:bodyPr/>
        <a:lstStyle/>
        <a:p>
          <a:endParaRPr lang="ru-RU"/>
        </a:p>
      </dgm:t>
    </dgm:pt>
    <dgm:pt modelId="{15BAA323-2E12-41D0-A7F4-D0DBFDF19471}" type="sibTrans" cxnId="{1D911F09-96CC-4A9A-8DF7-B4BFA0C599B6}">
      <dgm:prSet/>
      <dgm:spPr/>
      <dgm:t>
        <a:bodyPr/>
        <a:lstStyle/>
        <a:p>
          <a:endParaRPr lang="ru-RU"/>
        </a:p>
      </dgm:t>
    </dgm:pt>
    <dgm:pt modelId="{E4A4F5FD-19C6-4FF6-8598-5A464E98B6B0}">
      <dgm:prSet phldrT="[Текст]"/>
      <dgm:spPr/>
      <dgm:t>
        <a:bodyPr/>
        <a:lstStyle/>
        <a:p>
          <a:r>
            <a:rPr lang="ru-RU" dirty="0" smtClean="0"/>
            <a:t>100% контроль</a:t>
          </a:r>
        </a:p>
        <a:p>
          <a:r>
            <a:rPr lang="ru-RU" dirty="0" smtClean="0"/>
            <a:t>качества и производительности труда</a:t>
          </a:r>
          <a:endParaRPr lang="ru-RU" dirty="0"/>
        </a:p>
      </dgm:t>
    </dgm:pt>
    <dgm:pt modelId="{F15EFC8A-57EC-4E0B-B3F2-46EBB31513DD}" type="parTrans" cxnId="{5A3A6FEE-A393-49C9-B65C-976D15CD5CB3}">
      <dgm:prSet/>
      <dgm:spPr/>
      <dgm:t>
        <a:bodyPr/>
        <a:lstStyle/>
        <a:p>
          <a:endParaRPr lang="ru-RU"/>
        </a:p>
      </dgm:t>
    </dgm:pt>
    <dgm:pt modelId="{B3860280-A0F2-46C3-80B7-D610DB7D9F35}" type="sibTrans" cxnId="{5A3A6FEE-A393-49C9-B65C-976D15CD5CB3}">
      <dgm:prSet/>
      <dgm:spPr/>
      <dgm:t>
        <a:bodyPr/>
        <a:lstStyle/>
        <a:p>
          <a:endParaRPr lang="ru-RU"/>
        </a:p>
      </dgm:t>
    </dgm:pt>
    <dgm:pt modelId="{030EFC32-1AFC-4B76-8363-A6CB2C30459E}" type="pres">
      <dgm:prSet presAssocID="{40311835-1370-43E8-BAC9-DD4CF2FAA4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C81FEA-9A8C-47E1-B65C-766A55E1E49B}" type="pres">
      <dgm:prSet presAssocID="{C4C26F4E-703F-42AD-8EFF-0E70CC655A87}" presName="compNode" presStyleCnt="0"/>
      <dgm:spPr/>
    </dgm:pt>
    <dgm:pt modelId="{16E6CA77-F05A-46C2-AD83-F2A455A70B54}" type="pres">
      <dgm:prSet presAssocID="{C4C26F4E-703F-42AD-8EFF-0E70CC655A87}" presName="pictRect" presStyleLbl="node1" presStyleIdx="0" presStyleCnt="3" custLinFactNeighborY="-590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E09460D-B459-4804-AF27-CC17B1AFBB6D}" type="pres">
      <dgm:prSet presAssocID="{C4C26F4E-703F-42AD-8EFF-0E70CC655A87}" presName="textRect" presStyleLbl="revTx" presStyleIdx="0" presStyleCnt="3" custScaleY="147136" custLinFactNeighborY="34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4A39F-1855-4757-A65F-0BC7CACFAD70}" type="pres">
      <dgm:prSet presAssocID="{8C0DF44F-D098-4E26-A86C-53807E1A083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693B8B2-E994-45EA-9FC2-4BA4719D895E}" type="pres">
      <dgm:prSet presAssocID="{D712E4F5-86CF-4EBC-87E4-53FA75563C40}" presName="compNode" presStyleCnt="0"/>
      <dgm:spPr/>
    </dgm:pt>
    <dgm:pt modelId="{E31F4928-F27C-4B88-97CB-3D8F3EB59E41}" type="pres">
      <dgm:prSet presAssocID="{D712E4F5-86CF-4EBC-87E4-53FA75563C40}" presName="pictRect" presStyleLbl="node1" presStyleIdx="1" presStyleCnt="3" custLinFactNeighborY="-590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19853F4-B956-4D45-B854-F748A122C7B4}" type="pres">
      <dgm:prSet presAssocID="{D712E4F5-86CF-4EBC-87E4-53FA75563C40}" presName="textRect" presStyleLbl="revTx" presStyleIdx="1" presStyleCnt="3" custScaleY="137378" custLinFactNeighborY="30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0CC6D-08BA-460F-B074-45381120400B}" type="pres">
      <dgm:prSet presAssocID="{15BAA323-2E12-41D0-A7F4-D0DBFDF1947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DA62A23-7143-458D-96B2-C100A1EFA1A6}" type="pres">
      <dgm:prSet presAssocID="{E4A4F5FD-19C6-4FF6-8598-5A464E98B6B0}" presName="compNode" presStyleCnt="0"/>
      <dgm:spPr/>
    </dgm:pt>
    <dgm:pt modelId="{F5DBF6D9-57F0-4C04-B68B-CEA09A8F455C}" type="pres">
      <dgm:prSet presAssocID="{E4A4F5FD-19C6-4FF6-8598-5A464E98B6B0}" presName="pictRect" presStyleLbl="node1" presStyleIdx="2" presStyleCnt="3" custLinFactNeighborY="-590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1DDC656-B251-423A-B40D-A2CC685BCC9A}" type="pres">
      <dgm:prSet presAssocID="{E4A4F5FD-19C6-4FF6-8598-5A464E98B6B0}" presName="textRect" presStyleLbl="revTx" presStyleIdx="2" presStyleCnt="3" custScaleY="156895" custLinFactNeighborY="4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4C9A2B-C1E8-4051-8E96-1CBD89E67933}" srcId="{40311835-1370-43E8-BAC9-DD4CF2FAA496}" destId="{C4C26F4E-703F-42AD-8EFF-0E70CC655A87}" srcOrd="0" destOrd="0" parTransId="{E207DC5D-40E2-42DD-9EB8-64B95438C9DF}" sibTransId="{8C0DF44F-D098-4E26-A86C-53807E1A0837}"/>
    <dgm:cxn modelId="{B0CDFD78-D047-4C7A-8584-82694558E4E1}" type="presOf" srcId="{E4A4F5FD-19C6-4FF6-8598-5A464E98B6B0}" destId="{C1DDC656-B251-423A-B40D-A2CC685BCC9A}" srcOrd="0" destOrd="0" presId="urn:microsoft.com/office/officeart/2005/8/layout/pList1"/>
    <dgm:cxn modelId="{5A3A6FEE-A393-49C9-B65C-976D15CD5CB3}" srcId="{40311835-1370-43E8-BAC9-DD4CF2FAA496}" destId="{E4A4F5FD-19C6-4FF6-8598-5A464E98B6B0}" srcOrd="2" destOrd="0" parTransId="{F15EFC8A-57EC-4E0B-B3F2-46EBB31513DD}" sibTransId="{B3860280-A0F2-46C3-80B7-D610DB7D9F35}"/>
    <dgm:cxn modelId="{1D911F09-96CC-4A9A-8DF7-B4BFA0C599B6}" srcId="{40311835-1370-43E8-BAC9-DD4CF2FAA496}" destId="{D712E4F5-86CF-4EBC-87E4-53FA75563C40}" srcOrd="1" destOrd="0" parTransId="{DCC2F549-3A31-4241-9442-4C7E2BB870BB}" sibTransId="{15BAA323-2E12-41D0-A7F4-D0DBFDF19471}"/>
    <dgm:cxn modelId="{D8F62E96-4295-4F74-AED8-48FAC8CB2484}" type="presOf" srcId="{D712E4F5-86CF-4EBC-87E4-53FA75563C40}" destId="{419853F4-B956-4D45-B854-F748A122C7B4}" srcOrd="0" destOrd="0" presId="urn:microsoft.com/office/officeart/2005/8/layout/pList1"/>
    <dgm:cxn modelId="{433F4C4B-83FC-4379-A0F0-64A1AB00850C}" type="presOf" srcId="{15BAA323-2E12-41D0-A7F4-D0DBFDF19471}" destId="{6C90CC6D-08BA-460F-B074-45381120400B}" srcOrd="0" destOrd="0" presId="urn:microsoft.com/office/officeart/2005/8/layout/pList1"/>
    <dgm:cxn modelId="{7D5712F0-87EA-44DF-B81D-2A5E111A14B5}" type="presOf" srcId="{40311835-1370-43E8-BAC9-DD4CF2FAA496}" destId="{030EFC32-1AFC-4B76-8363-A6CB2C30459E}" srcOrd="0" destOrd="0" presId="urn:microsoft.com/office/officeart/2005/8/layout/pList1"/>
    <dgm:cxn modelId="{646ACBAB-AC41-4A8A-829F-581AA56F0DD5}" type="presOf" srcId="{C4C26F4E-703F-42AD-8EFF-0E70CC655A87}" destId="{5E09460D-B459-4804-AF27-CC17B1AFBB6D}" srcOrd="0" destOrd="0" presId="urn:microsoft.com/office/officeart/2005/8/layout/pList1"/>
    <dgm:cxn modelId="{EE78A670-13EC-417E-BA4F-C2864A7AB9C3}" type="presOf" srcId="{8C0DF44F-D098-4E26-A86C-53807E1A0837}" destId="{33F4A39F-1855-4757-A65F-0BC7CACFAD70}" srcOrd="0" destOrd="0" presId="urn:microsoft.com/office/officeart/2005/8/layout/pList1"/>
    <dgm:cxn modelId="{060EA757-7008-4D84-8DDD-9D37195852D3}" type="presParOf" srcId="{030EFC32-1AFC-4B76-8363-A6CB2C30459E}" destId="{6BC81FEA-9A8C-47E1-B65C-766A55E1E49B}" srcOrd="0" destOrd="0" presId="urn:microsoft.com/office/officeart/2005/8/layout/pList1"/>
    <dgm:cxn modelId="{86650342-D05A-48E9-91A2-4589F21CF3F2}" type="presParOf" srcId="{6BC81FEA-9A8C-47E1-B65C-766A55E1E49B}" destId="{16E6CA77-F05A-46C2-AD83-F2A455A70B54}" srcOrd="0" destOrd="0" presId="urn:microsoft.com/office/officeart/2005/8/layout/pList1"/>
    <dgm:cxn modelId="{86EC9850-92DA-45B2-B991-51A4ADFABEE2}" type="presParOf" srcId="{6BC81FEA-9A8C-47E1-B65C-766A55E1E49B}" destId="{5E09460D-B459-4804-AF27-CC17B1AFBB6D}" srcOrd="1" destOrd="0" presId="urn:microsoft.com/office/officeart/2005/8/layout/pList1"/>
    <dgm:cxn modelId="{62B2934C-A105-42A4-932C-6C9F7EE9E61C}" type="presParOf" srcId="{030EFC32-1AFC-4B76-8363-A6CB2C30459E}" destId="{33F4A39F-1855-4757-A65F-0BC7CACFAD70}" srcOrd="1" destOrd="0" presId="urn:microsoft.com/office/officeart/2005/8/layout/pList1"/>
    <dgm:cxn modelId="{1D4DAFD6-F0FC-4AF3-B04D-047DCF94D9FD}" type="presParOf" srcId="{030EFC32-1AFC-4B76-8363-A6CB2C30459E}" destId="{3693B8B2-E994-45EA-9FC2-4BA4719D895E}" srcOrd="2" destOrd="0" presId="urn:microsoft.com/office/officeart/2005/8/layout/pList1"/>
    <dgm:cxn modelId="{269D44A3-2E81-410E-B480-ECE2CA0902AF}" type="presParOf" srcId="{3693B8B2-E994-45EA-9FC2-4BA4719D895E}" destId="{E31F4928-F27C-4B88-97CB-3D8F3EB59E41}" srcOrd="0" destOrd="0" presId="urn:microsoft.com/office/officeart/2005/8/layout/pList1"/>
    <dgm:cxn modelId="{35FF5E6D-F2DF-4673-8961-3EBE48002592}" type="presParOf" srcId="{3693B8B2-E994-45EA-9FC2-4BA4719D895E}" destId="{419853F4-B956-4D45-B854-F748A122C7B4}" srcOrd="1" destOrd="0" presId="urn:microsoft.com/office/officeart/2005/8/layout/pList1"/>
    <dgm:cxn modelId="{6882E394-0AF4-4F2D-B229-C2F049B6BF76}" type="presParOf" srcId="{030EFC32-1AFC-4B76-8363-A6CB2C30459E}" destId="{6C90CC6D-08BA-460F-B074-45381120400B}" srcOrd="3" destOrd="0" presId="urn:microsoft.com/office/officeart/2005/8/layout/pList1"/>
    <dgm:cxn modelId="{DC8005FD-C4A5-45B2-BCF3-8CE3E38DB647}" type="presParOf" srcId="{030EFC32-1AFC-4B76-8363-A6CB2C30459E}" destId="{3DA62A23-7143-458D-96B2-C100A1EFA1A6}" srcOrd="4" destOrd="0" presId="urn:microsoft.com/office/officeart/2005/8/layout/pList1"/>
    <dgm:cxn modelId="{885ECFEB-F582-41D6-A9C0-5D1D1B772CCA}" type="presParOf" srcId="{3DA62A23-7143-458D-96B2-C100A1EFA1A6}" destId="{F5DBF6D9-57F0-4C04-B68B-CEA09A8F455C}" srcOrd="0" destOrd="0" presId="urn:microsoft.com/office/officeart/2005/8/layout/pList1"/>
    <dgm:cxn modelId="{86254C5C-3769-4E1F-9DEC-E348C2E0FEEC}" type="presParOf" srcId="{3DA62A23-7143-458D-96B2-C100A1EFA1A6}" destId="{C1DDC656-B251-423A-B40D-A2CC685BCC9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F26B2EC-DFFF-495A-840A-E2D584EF842A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600B0-6E2E-4867-8A88-C591B19FF97A}">
      <dgm:prSet phldrT="[Текст]" custT="1"/>
      <dgm:spPr/>
      <dgm:t>
        <a:bodyPr/>
        <a:lstStyle/>
        <a:p>
          <a:r>
            <a:rPr lang="ru-RU" sz="3200" dirty="0" smtClean="0"/>
            <a:t>Переменные – 60 руб./бут.</a:t>
          </a:r>
        </a:p>
        <a:p>
          <a:r>
            <a:rPr lang="ru-RU" sz="3200" dirty="0" smtClean="0"/>
            <a:t>Постоянные – 40 руб./бут.</a:t>
          </a:r>
          <a:endParaRPr lang="ru-RU" sz="3200" dirty="0"/>
        </a:p>
      </dgm:t>
    </dgm:pt>
    <dgm:pt modelId="{BE2EDCB8-59A8-48F4-8BEB-76D61F68F053}" type="parTrans" cxnId="{7AD38F99-4AE0-44B1-B01E-C647919AEC56}">
      <dgm:prSet/>
      <dgm:spPr/>
      <dgm:t>
        <a:bodyPr/>
        <a:lstStyle/>
        <a:p>
          <a:endParaRPr lang="ru-RU"/>
        </a:p>
      </dgm:t>
    </dgm:pt>
    <dgm:pt modelId="{4880CB04-A538-4F8A-A893-897289011492}" type="sibTrans" cxnId="{7AD38F99-4AE0-44B1-B01E-C647919AEC56}">
      <dgm:prSet/>
      <dgm:spPr/>
      <dgm:t>
        <a:bodyPr/>
        <a:lstStyle/>
        <a:p>
          <a:endParaRPr lang="ru-RU"/>
        </a:p>
      </dgm:t>
    </dgm:pt>
    <dgm:pt modelId="{953DE817-1230-4B63-85E2-C4C851617046}">
      <dgm:prSet phldrT="[Текст]" custT="1"/>
      <dgm:spPr/>
      <dgm:t>
        <a:bodyPr/>
        <a:lstStyle/>
        <a:p>
          <a:r>
            <a:rPr lang="ru-RU" sz="3200" dirty="0" smtClean="0"/>
            <a:t>100 000 руб./мес.</a:t>
          </a:r>
        </a:p>
        <a:p>
          <a:r>
            <a:rPr lang="ru-RU" sz="3200" dirty="0" smtClean="0"/>
            <a:t>100 000 / 40 = 2 500 бут. мес.</a:t>
          </a:r>
          <a:endParaRPr lang="ru-RU" sz="3200" dirty="0"/>
        </a:p>
      </dgm:t>
    </dgm:pt>
    <dgm:pt modelId="{0BD1D054-4BFE-42E8-A1D4-1329AFC8DB0E}" type="parTrans" cxnId="{1A660BE3-8EC8-455B-8FF8-2584C5D2000D}">
      <dgm:prSet/>
      <dgm:spPr/>
      <dgm:t>
        <a:bodyPr/>
        <a:lstStyle/>
        <a:p>
          <a:endParaRPr lang="ru-RU"/>
        </a:p>
      </dgm:t>
    </dgm:pt>
    <dgm:pt modelId="{716BE9DF-D0CE-4837-9F47-A5BD45D93BA4}" type="sibTrans" cxnId="{1A660BE3-8EC8-455B-8FF8-2584C5D2000D}">
      <dgm:prSet/>
      <dgm:spPr/>
      <dgm:t>
        <a:bodyPr/>
        <a:lstStyle/>
        <a:p>
          <a:endParaRPr lang="ru-RU"/>
        </a:p>
      </dgm:t>
    </dgm:pt>
    <dgm:pt modelId="{BAFB3BE5-12E4-4C54-8B57-65E7C948B149}">
      <dgm:prSet phldrT="[Текст]"/>
      <dgm:spPr/>
      <dgm:t>
        <a:bodyPr/>
        <a:lstStyle/>
        <a:p>
          <a:r>
            <a:rPr lang="ru-RU" dirty="0" smtClean="0"/>
            <a:t>30 покупателей в день</a:t>
          </a:r>
          <a:endParaRPr lang="ru-RU" dirty="0"/>
        </a:p>
      </dgm:t>
    </dgm:pt>
    <dgm:pt modelId="{C28BC87B-C9F5-4E37-97F5-9778B154A9F2}" type="parTrans" cxnId="{633A1E94-9159-4BF2-83DB-EBAB92AD16E7}">
      <dgm:prSet/>
      <dgm:spPr/>
      <dgm:t>
        <a:bodyPr/>
        <a:lstStyle/>
        <a:p>
          <a:endParaRPr lang="ru-RU"/>
        </a:p>
      </dgm:t>
    </dgm:pt>
    <dgm:pt modelId="{AF1834F4-0EBE-46A5-B229-B7707DD209F3}" type="sibTrans" cxnId="{633A1E94-9159-4BF2-83DB-EBAB92AD16E7}">
      <dgm:prSet/>
      <dgm:spPr/>
      <dgm:t>
        <a:bodyPr/>
        <a:lstStyle/>
        <a:p>
          <a:endParaRPr lang="ru-RU"/>
        </a:p>
      </dgm:t>
    </dgm:pt>
    <dgm:pt modelId="{854942BD-B989-45FB-8735-28AB73A8B7C9}" type="pres">
      <dgm:prSet presAssocID="{6F26B2EC-DFFF-495A-840A-E2D584EF84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F70867-B2EE-46C7-A219-FBE8B0D939F5}" type="pres">
      <dgm:prSet presAssocID="{731600B0-6E2E-4867-8A88-C591B19FF97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63FDB-883C-411F-B31A-6B054541F3C0}" type="pres">
      <dgm:prSet presAssocID="{4880CB04-A538-4F8A-A893-897289011492}" presName="sibTrans" presStyleCnt="0"/>
      <dgm:spPr/>
    </dgm:pt>
    <dgm:pt modelId="{425CA707-1548-442B-8789-453F5DB42C5B}" type="pres">
      <dgm:prSet presAssocID="{953DE817-1230-4B63-85E2-C4C85161704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05249-7DEA-43FD-A504-0193B950F7A2}" type="pres">
      <dgm:prSet presAssocID="{716BE9DF-D0CE-4837-9F47-A5BD45D93BA4}" presName="sibTrans" presStyleCnt="0"/>
      <dgm:spPr/>
    </dgm:pt>
    <dgm:pt modelId="{64F6DE17-D975-418A-B096-31F8EC02A10D}" type="pres">
      <dgm:prSet presAssocID="{BAFB3BE5-12E4-4C54-8B57-65E7C948B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D38F99-4AE0-44B1-B01E-C647919AEC56}" srcId="{6F26B2EC-DFFF-495A-840A-E2D584EF842A}" destId="{731600B0-6E2E-4867-8A88-C591B19FF97A}" srcOrd="0" destOrd="0" parTransId="{BE2EDCB8-59A8-48F4-8BEB-76D61F68F053}" sibTransId="{4880CB04-A538-4F8A-A893-897289011492}"/>
    <dgm:cxn modelId="{633A1E94-9159-4BF2-83DB-EBAB92AD16E7}" srcId="{6F26B2EC-DFFF-495A-840A-E2D584EF842A}" destId="{BAFB3BE5-12E4-4C54-8B57-65E7C948B149}" srcOrd="2" destOrd="0" parTransId="{C28BC87B-C9F5-4E37-97F5-9778B154A9F2}" sibTransId="{AF1834F4-0EBE-46A5-B229-B7707DD209F3}"/>
    <dgm:cxn modelId="{9C5CB035-8031-4750-9C21-02ED9072E771}" type="presOf" srcId="{6F26B2EC-DFFF-495A-840A-E2D584EF842A}" destId="{854942BD-B989-45FB-8735-28AB73A8B7C9}" srcOrd="0" destOrd="0" presId="urn:microsoft.com/office/officeart/2005/8/layout/default"/>
    <dgm:cxn modelId="{5CAEABA6-B16F-4B78-97FD-785F5F84B72E}" type="presOf" srcId="{731600B0-6E2E-4867-8A88-C591B19FF97A}" destId="{E6F70867-B2EE-46C7-A219-FBE8B0D939F5}" srcOrd="0" destOrd="0" presId="urn:microsoft.com/office/officeart/2005/8/layout/default"/>
    <dgm:cxn modelId="{1A660BE3-8EC8-455B-8FF8-2584C5D2000D}" srcId="{6F26B2EC-DFFF-495A-840A-E2D584EF842A}" destId="{953DE817-1230-4B63-85E2-C4C851617046}" srcOrd="1" destOrd="0" parTransId="{0BD1D054-4BFE-42E8-A1D4-1329AFC8DB0E}" sibTransId="{716BE9DF-D0CE-4837-9F47-A5BD45D93BA4}"/>
    <dgm:cxn modelId="{497B84E3-18CD-4476-B11F-E60D56D89CFB}" type="presOf" srcId="{BAFB3BE5-12E4-4C54-8B57-65E7C948B149}" destId="{64F6DE17-D975-418A-B096-31F8EC02A10D}" srcOrd="0" destOrd="0" presId="urn:microsoft.com/office/officeart/2005/8/layout/default"/>
    <dgm:cxn modelId="{6DC4D01B-7921-4F52-9464-A4C13BA3A01F}" type="presOf" srcId="{953DE817-1230-4B63-85E2-C4C851617046}" destId="{425CA707-1548-442B-8789-453F5DB42C5B}" srcOrd="0" destOrd="0" presId="urn:microsoft.com/office/officeart/2005/8/layout/default"/>
    <dgm:cxn modelId="{D38DB425-3676-42E4-94D1-D6B1DADA2E94}" type="presParOf" srcId="{854942BD-B989-45FB-8735-28AB73A8B7C9}" destId="{E6F70867-B2EE-46C7-A219-FBE8B0D939F5}" srcOrd="0" destOrd="0" presId="urn:microsoft.com/office/officeart/2005/8/layout/default"/>
    <dgm:cxn modelId="{90C2DBFE-6204-46A0-9AF2-8D231733CD18}" type="presParOf" srcId="{854942BD-B989-45FB-8735-28AB73A8B7C9}" destId="{1A063FDB-883C-411F-B31A-6B054541F3C0}" srcOrd="1" destOrd="0" presId="urn:microsoft.com/office/officeart/2005/8/layout/default"/>
    <dgm:cxn modelId="{ACB41685-9BBE-4ED9-8CF0-7408943B7076}" type="presParOf" srcId="{854942BD-B989-45FB-8735-28AB73A8B7C9}" destId="{425CA707-1548-442B-8789-453F5DB42C5B}" srcOrd="2" destOrd="0" presId="urn:microsoft.com/office/officeart/2005/8/layout/default"/>
    <dgm:cxn modelId="{95CC3E93-A15C-4177-9E1D-1BF66C93B342}" type="presParOf" srcId="{854942BD-B989-45FB-8735-28AB73A8B7C9}" destId="{53105249-7DEA-43FD-A504-0193B950F7A2}" srcOrd="3" destOrd="0" presId="urn:microsoft.com/office/officeart/2005/8/layout/default"/>
    <dgm:cxn modelId="{82BB98D5-67FD-4B9F-B36B-0652D1E09954}" type="presParOf" srcId="{854942BD-B989-45FB-8735-28AB73A8B7C9}" destId="{64F6DE17-D975-418A-B096-31F8EC02A10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F26B2EC-DFFF-495A-840A-E2D584EF842A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600B0-6E2E-4867-8A88-C591B19FF97A}">
      <dgm:prSet phldrT="[Текст]" custT="1"/>
      <dgm:spPr/>
      <dgm:t>
        <a:bodyPr/>
        <a:lstStyle/>
        <a:p>
          <a:r>
            <a:rPr lang="ru-RU" sz="4400" b="1" dirty="0" smtClean="0"/>
            <a:t>50 000 чел</a:t>
          </a:r>
          <a:endParaRPr lang="ru-RU" sz="4400" b="1" dirty="0"/>
        </a:p>
      </dgm:t>
    </dgm:pt>
    <dgm:pt modelId="{BE2EDCB8-59A8-48F4-8BEB-76D61F68F053}" type="parTrans" cxnId="{7AD38F99-4AE0-44B1-B01E-C647919AEC56}">
      <dgm:prSet/>
      <dgm:spPr/>
      <dgm:t>
        <a:bodyPr/>
        <a:lstStyle/>
        <a:p>
          <a:endParaRPr lang="ru-RU" sz="4400" b="1"/>
        </a:p>
      </dgm:t>
    </dgm:pt>
    <dgm:pt modelId="{4880CB04-A538-4F8A-A893-897289011492}" type="sibTrans" cxnId="{7AD38F99-4AE0-44B1-B01E-C647919AEC56}">
      <dgm:prSet/>
      <dgm:spPr/>
      <dgm:t>
        <a:bodyPr/>
        <a:lstStyle/>
        <a:p>
          <a:endParaRPr lang="ru-RU" sz="4400" b="1"/>
        </a:p>
      </dgm:t>
    </dgm:pt>
    <dgm:pt modelId="{953DE817-1230-4B63-85E2-C4C851617046}">
      <dgm:prSet phldrT="[Текст]" custT="1"/>
      <dgm:spPr/>
      <dgm:t>
        <a:bodyPr/>
        <a:lstStyle/>
        <a:p>
          <a:r>
            <a:rPr lang="ru-RU" sz="4400" b="1" dirty="0" smtClean="0"/>
            <a:t>200 чел в день</a:t>
          </a:r>
          <a:endParaRPr lang="ru-RU" sz="4400" b="1" dirty="0"/>
        </a:p>
      </dgm:t>
    </dgm:pt>
    <dgm:pt modelId="{0BD1D054-4BFE-42E8-A1D4-1329AFC8DB0E}" type="parTrans" cxnId="{1A660BE3-8EC8-455B-8FF8-2584C5D2000D}">
      <dgm:prSet/>
      <dgm:spPr/>
      <dgm:t>
        <a:bodyPr/>
        <a:lstStyle/>
        <a:p>
          <a:endParaRPr lang="ru-RU" sz="4400" b="1"/>
        </a:p>
      </dgm:t>
    </dgm:pt>
    <dgm:pt modelId="{716BE9DF-D0CE-4837-9F47-A5BD45D93BA4}" type="sibTrans" cxnId="{1A660BE3-8EC8-455B-8FF8-2584C5D2000D}">
      <dgm:prSet/>
      <dgm:spPr/>
      <dgm:t>
        <a:bodyPr/>
        <a:lstStyle/>
        <a:p>
          <a:endParaRPr lang="ru-RU" sz="4400" b="1"/>
        </a:p>
      </dgm:t>
    </dgm:pt>
    <dgm:pt modelId="{BAFB3BE5-12E4-4C54-8B57-65E7C948B149}">
      <dgm:prSet phldrT="[Текст]" custT="1"/>
      <dgm:spPr/>
      <dgm:t>
        <a:bodyPr/>
        <a:lstStyle/>
        <a:p>
          <a:r>
            <a:rPr lang="ru-RU" sz="4400" b="1" dirty="0" smtClean="0"/>
            <a:t>15%  покупателей</a:t>
          </a:r>
          <a:endParaRPr lang="ru-RU" sz="4400" b="1" dirty="0"/>
        </a:p>
      </dgm:t>
    </dgm:pt>
    <dgm:pt modelId="{C28BC87B-C9F5-4E37-97F5-9778B154A9F2}" type="parTrans" cxnId="{633A1E94-9159-4BF2-83DB-EBAB92AD16E7}">
      <dgm:prSet/>
      <dgm:spPr/>
      <dgm:t>
        <a:bodyPr/>
        <a:lstStyle/>
        <a:p>
          <a:endParaRPr lang="ru-RU" sz="4400" b="1"/>
        </a:p>
      </dgm:t>
    </dgm:pt>
    <dgm:pt modelId="{AF1834F4-0EBE-46A5-B229-B7707DD209F3}" type="sibTrans" cxnId="{633A1E94-9159-4BF2-83DB-EBAB92AD16E7}">
      <dgm:prSet/>
      <dgm:spPr/>
      <dgm:t>
        <a:bodyPr/>
        <a:lstStyle/>
        <a:p>
          <a:endParaRPr lang="ru-RU" sz="4400" b="1"/>
        </a:p>
      </dgm:t>
    </dgm:pt>
    <dgm:pt modelId="{854942BD-B989-45FB-8735-28AB73A8B7C9}" type="pres">
      <dgm:prSet presAssocID="{6F26B2EC-DFFF-495A-840A-E2D584EF84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F70867-B2EE-46C7-A219-FBE8B0D939F5}" type="pres">
      <dgm:prSet presAssocID="{731600B0-6E2E-4867-8A88-C591B19FF97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63FDB-883C-411F-B31A-6B054541F3C0}" type="pres">
      <dgm:prSet presAssocID="{4880CB04-A538-4F8A-A893-897289011492}" presName="sibTrans" presStyleCnt="0"/>
      <dgm:spPr/>
    </dgm:pt>
    <dgm:pt modelId="{425CA707-1548-442B-8789-453F5DB42C5B}" type="pres">
      <dgm:prSet presAssocID="{953DE817-1230-4B63-85E2-C4C85161704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05249-7DEA-43FD-A504-0193B950F7A2}" type="pres">
      <dgm:prSet presAssocID="{716BE9DF-D0CE-4837-9F47-A5BD45D93BA4}" presName="sibTrans" presStyleCnt="0"/>
      <dgm:spPr/>
    </dgm:pt>
    <dgm:pt modelId="{64F6DE17-D975-418A-B096-31F8EC02A10D}" type="pres">
      <dgm:prSet presAssocID="{BAFB3BE5-12E4-4C54-8B57-65E7C948B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FA22B4-9647-42B3-B044-F35F3E467B35}" type="presOf" srcId="{BAFB3BE5-12E4-4C54-8B57-65E7C948B149}" destId="{64F6DE17-D975-418A-B096-31F8EC02A10D}" srcOrd="0" destOrd="0" presId="urn:microsoft.com/office/officeart/2005/8/layout/default"/>
    <dgm:cxn modelId="{2DD63103-C576-483B-80EF-0F5FF64392AC}" type="presOf" srcId="{6F26B2EC-DFFF-495A-840A-E2D584EF842A}" destId="{854942BD-B989-45FB-8735-28AB73A8B7C9}" srcOrd="0" destOrd="0" presId="urn:microsoft.com/office/officeart/2005/8/layout/default"/>
    <dgm:cxn modelId="{7AD38F99-4AE0-44B1-B01E-C647919AEC56}" srcId="{6F26B2EC-DFFF-495A-840A-E2D584EF842A}" destId="{731600B0-6E2E-4867-8A88-C591B19FF97A}" srcOrd="0" destOrd="0" parTransId="{BE2EDCB8-59A8-48F4-8BEB-76D61F68F053}" sibTransId="{4880CB04-A538-4F8A-A893-897289011492}"/>
    <dgm:cxn modelId="{633A1E94-9159-4BF2-83DB-EBAB92AD16E7}" srcId="{6F26B2EC-DFFF-495A-840A-E2D584EF842A}" destId="{BAFB3BE5-12E4-4C54-8B57-65E7C948B149}" srcOrd="2" destOrd="0" parTransId="{C28BC87B-C9F5-4E37-97F5-9778B154A9F2}" sibTransId="{AF1834F4-0EBE-46A5-B229-B7707DD209F3}"/>
    <dgm:cxn modelId="{0E95FC45-E04D-49B8-BB2F-CAF898A29821}" type="presOf" srcId="{731600B0-6E2E-4867-8A88-C591B19FF97A}" destId="{E6F70867-B2EE-46C7-A219-FBE8B0D939F5}" srcOrd="0" destOrd="0" presId="urn:microsoft.com/office/officeart/2005/8/layout/default"/>
    <dgm:cxn modelId="{BC210310-2149-4637-95B9-6067C0C975A9}" type="presOf" srcId="{953DE817-1230-4B63-85E2-C4C851617046}" destId="{425CA707-1548-442B-8789-453F5DB42C5B}" srcOrd="0" destOrd="0" presId="urn:microsoft.com/office/officeart/2005/8/layout/default"/>
    <dgm:cxn modelId="{1A660BE3-8EC8-455B-8FF8-2584C5D2000D}" srcId="{6F26B2EC-DFFF-495A-840A-E2D584EF842A}" destId="{953DE817-1230-4B63-85E2-C4C851617046}" srcOrd="1" destOrd="0" parTransId="{0BD1D054-4BFE-42E8-A1D4-1329AFC8DB0E}" sibTransId="{716BE9DF-D0CE-4837-9F47-A5BD45D93BA4}"/>
    <dgm:cxn modelId="{4A8E6402-7267-44D5-A846-2F709FC8985F}" type="presParOf" srcId="{854942BD-B989-45FB-8735-28AB73A8B7C9}" destId="{E6F70867-B2EE-46C7-A219-FBE8B0D939F5}" srcOrd="0" destOrd="0" presId="urn:microsoft.com/office/officeart/2005/8/layout/default"/>
    <dgm:cxn modelId="{9B490D69-5973-4C94-A3F7-4788F8DD791C}" type="presParOf" srcId="{854942BD-B989-45FB-8735-28AB73A8B7C9}" destId="{1A063FDB-883C-411F-B31A-6B054541F3C0}" srcOrd="1" destOrd="0" presId="urn:microsoft.com/office/officeart/2005/8/layout/default"/>
    <dgm:cxn modelId="{65A1AE89-B29A-47DC-8560-C8A62D34250E}" type="presParOf" srcId="{854942BD-B989-45FB-8735-28AB73A8B7C9}" destId="{425CA707-1548-442B-8789-453F5DB42C5B}" srcOrd="2" destOrd="0" presId="urn:microsoft.com/office/officeart/2005/8/layout/default"/>
    <dgm:cxn modelId="{A4AF7D7B-52B5-45F0-9C3A-36FC5B6208C9}" type="presParOf" srcId="{854942BD-B989-45FB-8735-28AB73A8B7C9}" destId="{53105249-7DEA-43FD-A504-0193B950F7A2}" srcOrd="3" destOrd="0" presId="urn:microsoft.com/office/officeart/2005/8/layout/default"/>
    <dgm:cxn modelId="{2C1ACE51-081B-4D96-B518-3B38648D663F}" type="presParOf" srcId="{854942BD-B989-45FB-8735-28AB73A8B7C9}" destId="{64F6DE17-D975-418A-B096-31F8EC02A10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F26B2EC-DFFF-495A-840A-E2D584EF842A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600B0-6E2E-4867-8A88-C591B19FF97A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3200" b="1" dirty="0" smtClean="0"/>
            <a:t>Переменные – 30 руб./бут.</a:t>
          </a:r>
        </a:p>
        <a:p>
          <a:r>
            <a:rPr lang="ru-RU" sz="3200" b="1" dirty="0" smtClean="0"/>
            <a:t>Постоянные – 70 руб./бут.</a:t>
          </a:r>
          <a:endParaRPr lang="ru-RU" sz="3200" b="1" dirty="0"/>
        </a:p>
      </dgm:t>
    </dgm:pt>
    <dgm:pt modelId="{BE2EDCB8-59A8-48F4-8BEB-76D61F68F053}" type="parTrans" cxnId="{7AD38F99-4AE0-44B1-B01E-C647919AEC56}">
      <dgm:prSet/>
      <dgm:spPr/>
      <dgm:t>
        <a:bodyPr/>
        <a:lstStyle/>
        <a:p>
          <a:endParaRPr lang="ru-RU"/>
        </a:p>
      </dgm:t>
    </dgm:pt>
    <dgm:pt modelId="{4880CB04-A538-4F8A-A893-897289011492}" type="sibTrans" cxnId="{7AD38F99-4AE0-44B1-B01E-C647919AEC56}">
      <dgm:prSet/>
      <dgm:spPr/>
      <dgm:t>
        <a:bodyPr/>
        <a:lstStyle/>
        <a:p>
          <a:endParaRPr lang="ru-RU"/>
        </a:p>
      </dgm:t>
    </dgm:pt>
    <dgm:pt modelId="{953DE817-1230-4B63-85E2-C4C851617046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3200" b="1" dirty="0" smtClean="0"/>
            <a:t>100 000 руб./мес.</a:t>
          </a:r>
        </a:p>
        <a:p>
          <a:r>
            <a:rPr lang="ru-RU" sz="3200" b="1" dirty="0" smtClean="0"/>
            <a:t>100 000 / 70 = 1 400 бут. мес.</a:t>
          </a:r>
          <a:endParaRPr lang="ru-RU" sz="3200" b="1" dirty="0"/>
        </a:p>
      </dgm:t>
    </dgm:pt>
    <dgm:pt modelId="{0BD1D054-4BFE-42E8-A1D4-1329AFC8DB0E}" type="parTrans" cxnId="{1A660BE3-8EC8-455B-8FF8-2584C5D2000D}">
      <dgm:prSet/>
      <dgm:spPr/>
      <dgm:t>
        <a:bodyPr/>
        <a:lstStyle/>
        <a:p>
          <a:endParaRPr lang="ru-RU"/>
        </a:p>
      </dgm:t>
    </dgm:pt>
    <dgm:pt modelId="{716BE9DF-D0CE-4837-9F47-A5BD45D93BA4}" type="sibTrans" cxnId="{1A660BE3-8EC8-455B-8FF8-2584C5D2000D}">
      <dgm:prSet/>
      <dgm:spPr/>
      <dgm:t>
        <a:bodyPr/>
        <a:lstStyle/>
        <a:p>
          <a:endParaRPr lang="ru-RU"/>
        </a:p>
      </dgm:t>
    </dgm:pt>
    <dgm:pt modelId="{BAFB3BE5-12E4-4C54-8B57-65E7C948B149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15 покупателей в день</a:t>
          </a:r>
          <a:endParaRPr lang="ru-RU" b="1" dirty="0"/>
        </a:p>
      </dgm:t>
    </dgm:pt>
    <dgm:pt modelId="{C28BC87B-C9F5-4E37-97F5-9778B154A9F2}" type="parTrans" cxnId="{633A1E94-9159-4BF2-83DB-EBAB92AD16E7}">
      <dgm:prSet/>
      <dgm:spPr/>
      <dgm:t>
        <a:bodyPr/>
        <a:lstStyle/>
        <a:p>
          <a:endParaRPr lang="ru-RU"/>
        </a:p>
      </dgm:t>
    </dgm:pt>
    <dgm:pt modelId="{AF1834F4-0EBE-46A5-B229-B7707DD209F3}" type="sibTrans" cxnId="{633A1E94-9159-4BF2-83DB-EBAB92AD16E7}">
      <dgm:prSet/>
      <dgm:spPr/>
      <dgm:t>
        <a:bodyPr/>
        <a:lstStyle/>
        <a:p>
          <a:endParaRPr lang="ru-RU"/>
        </a:p>
      </dgm:t>
    </dgm:pt>
    <dgm:pt modelId="{854942BD-B989-45FB-8735-28AB73A8B7C9}" type="pres">
      <dgm:prSet presAssocID="{6F26B2EC-DFFF-495A-840A-E2D584EF84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F70867-B2EE-46C7-A219-FBE8B0D939F5}" type="pres">
      <dgm:prSet presAssocID="{731600B0-6E2E-4867-8A88-C591B19FF97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63FDB-883C-411F-B31A-6B054541F3C0}" type="pres">
      <dgm:prSet presAssocID="{4880CB04-A538-4F8A-A893-897289011492}" presName="sibTrans" presStyleCnt="0"/>
      <dgm:spPr/>
    </dgm:pt>
    <dgm:pt modelId="{425CA707-1548-442B-8789-453F5DB42C5B}" type="pres">
      <dgm:prSet presAssocID="{953DE817-1230-4B63-85E2-C4C85161704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05249-7DEA-43FD-A504-0193B950F7A2}" type="pres">
      <dgm:prSet presAssocID="{716BE9DF-D0CE-4837-9F47-A5BD45D93BA4}" presName="sibTrans" presStyleCnt="0"/>
      <dgm:spPr/>
    </dgm:pt>
    <dgm:pt modelId="{64F6DE17-D975-418A-B096-31F8EC02A10D}" type="pres">
      <dgm:prSet presAssocID="{BAFB3BE5-12E4-4C54-8B57-65E7C948B14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D38F99-4AE0-44B1-B01E-C647919AEC56}" srcId="{6F26B2EC-DFFF-495A-840A-E2D584EF842A}" destId="{731600B0-6E2E-4867-8A88-C591B19FF97A}" srcOrd="0" destOrd="0" parTransId="{BE2EDCB8-59A8-48F4-8BEB-76D61F68F053}" sibTransId="{4880CB04-A538-4F8A-A893-897289011492}"/>
    <dgm:cxn modelId="{633A1E94-9159-4BF2-83DB-EBAB92AD16E7}" srcId="{6F26B2EC-DFFF-495A-840A-E2D584EF842A}" destId="{BAFB3BE5-12E4-4C54-8B57-65E7C948B149}" srcOrd="2" destOrd="0" parTransId="{C28BC87B-C9F5-4E37-97F5-9778B154A9F2}" sibTransId="{AF1834F4-0EBE-46A5-B229-B7707DD209F3}"/>
    <dgm:cxn modelId="{0FB46156-5836-425D-A198-3AD204C35697}" type="presOf" srcId="{6F26B2EC-DFFF-495A-840A-E2D584EF842A}" destId="{854942BD-B989-45FB-8735-28AB73A8B7C9}" srcOrd="0" destOrd="0" presId="urn:microsoft.com/office/officeart/2005/8/layout/default"/>
    <dgm:cxn modelId="{69728889-F0DD-4A31-805C-9F0452C050C8}" type="presOf" srcId="{731600B0-6E2E-4867-8A88-C591B19FF97A}" destId="{E6F70867-B2EE-46C7-A219-FBE8B0D939F5}" srcOrd="0" destOrd="0" presId="urn:microsoft.com/office/officeart/2005/8/layout/default"/>
    <dgm:cxn modelId="{4985B8B5-1A4E-4F59-A384-1234C2BAAEE4}" type="presOf" srcId="{953DE817-1230-4B63-85E2-C4C851617046}" destId="{425CA707-1548-442B-8789-453F5DB42C5B}" srcOrd="0" destOrd="0" presId="urn:microsoft.com/office/officeart/2005/8/layout/default"/>
    <dgm:cxn modelId="{6A49FCCC-2EF6-4F34-A2FE-D281F6DB8735}" type="presOf" srcId="{BAFB3BE5-12E4-4C54-8B57-65E7C948B149}" destId="{64F6DE17-D975-418A-B096-31F8EC02A10D}" srcOrd="0" destOrd="0" presId="urn:microsoft.com/office/officeart/2005/8/layout/default"/>
    <dgm:cxn modelId="{1A660BE3-8EC8-455B-8FF8-2584C5D2000D}" srcId="{6F26B2EC-DFFF-495A-840A-E2D584EF842A}" destId="{953DE817-1230-4B63-85E2-C4C851617046}" srcOrd="1" destOrd="0" parTransId="{0BD1D054-4BFE-42E8-A1D4-1329AFC8DB0E}" sibTransId="{716BE9DF-D0CE-4837-9F47-A5BD45D93BA4}"/>
    <dgm:cxn modelId="{81D1CF66-3DF6-4AFE-A50E-0D4BEF8285C7}" type="presParOf" srcId="{854942BD-B989-45FB-8735-28AB73A8B7C9}" destId="{E6F70867-B2EE-46C7-A219-FBE8B0D939F5}" srcOrd="0" destOrd="0" presId="urn:microsoft.com/office/officeart/2005/8/layout/default"/>
    <dgm:cxn modelId="{1C0C36FD-6104-4359-8888-DDAA3351CF98}" type="presParOf" srcId="{854942BD-B989-45FB-8735-28AB73A8B7C9}" destId="{1A063FDB-883C-411F-B31A-6B054541F3C0}" srcOrd="1" destOrd="0" presId="urn:microsoft.com/office/officeart/2005/8/layout/default"/>
    <dgm:cxn modelId="{CB7A4E0E-C766-4740-9691-703DF4CE4CA1}" type="presParOf" srcId="{854942BD-B989-45FB-8735-28AB73A8B7C9}" destId="{425CA707-1548-442B-8789-453F5DB42C5B}" srcOrd="2" destOrd="0" presId="urn:microsoft.com/office/officeart/2005/8/layout/default"/>
    <dgm:cxn modelId="{1088EBD8-D18E-4C11-9328-665B28B36428}" type="presParOf" srcId="{854942BD-B989-45FB-8735-28AB73A8B7C9}" destId="{53105249-7DEA-43FD-A504-0193B950F7A2}" srcOrd="3" destOrd="0" presId="urn:microsoft.com/office/officeart/2005/8/layout/default"/>
    <dgm:cxn modelId="{31B9ECE0-9526-4BFD-9FB2-866EB15FA513}" type="presParOf" srcId="{854942BD-B989-45FB-8735-28AB73A8B7C9}" destId="{64F6DE17-D975-418A-B096-31F8EC02A10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process1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0C249100-82D4-4FD6-87BF-EC657EC96899}">
      <dgm:prSet phldrT="[Текст]" custT="1"/>
      <dgm:spPr/>
      <dgm:t>
        <a:bodyPr/>
        <a:lstStyle/>
        <a:p>
          <a:r>
            <a: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Руководитель компании</a:t>
          </a:r>
          <a:endParaRPr lang="ru-RU" sz="4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44EA82-76E2-4BCB-875C-C751AD497200}" type="sibTrans" cxnId="{3146D198-5F71-4749-8D6E-C43EB7830AC2}">
      <dgm:prSet/>
      <dgm:spPr/>
      <dgm:t>
        <a:bodyPr/>
        <a:lstStyle/>
        <a:p>
          <a:endParaRPr lang="ru-RU"/>
        </a:p>
      </dgm:t>
    </dgm:pt>
    <dgm:pt modelId="{23233856-DDDD-434C-A9C1-D8D7B11ABC14}" type="parTrans" cxnId="{3146D198-5F71-4749-8D6E-C43EB7830AC2}">
      <dgm:prSet/>
      <dgm:spPr/>
      <dgm:t>
        <a:bodyPr/>
        <a:lstStyle/>
        <a:p>
          <a:endParaRPr lang="ru-RU"/>
        </a:p>
      </dgm:t>
    </dgm:pt>
    <dgm:pt modelId="{428FC15F-AD8C-492B-B2B3-8DED945DC757}">
      <dgm:prSet custT="1"/>
      <dgm:spPr/>
      <dgm:t>
        <a:bodyPr/>
        <a:lstStyle/>
        <a:p>
          <a:r>
            <a: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Торговый персонал</a:t>
          </a:r>
          <a:endParaRPr lang="ru-RU" sz="5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658366-2EA7-415B-8C50-AB4B7F9C3C52}" type="parTrans" cxnId="{B9968F2B-0EE2-4270-8FD2-9171D92A4762}">
      <dgm:prSet/>
      <dgm:spPr/>
      <dgm:t>
        <a:bodyPr/>
        <a:lstStyle/>
        <a:p>
          <a:endParaRPr lang="ru-RU"/>
        </a:p>
      </dgm:t>
    </dgm:pt>
    <dgm:pt modelId="{D9D2D3E2-7D83-4165-B754-A9D41D2B119E}" type="sibTrans" cxnId="{B9968F2B-0EE2-4270-8FD2-9171D92A4762}">
      <dgm:prSet/>
      <dgm:spPr/>
      <dgm:t>
        <a:bodyPr/>
        <a:lstStyle/>
        <a:p>
          <a:endParaRPr lang="ru-RU"/>
        </a:p>
      </dgm:t>
    </dgm:pt>
    <dgm:pt modelId="{CFEF1A6F-7097-47FD-8662-EAB1871F7D0E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B5B943-1DEB-4E77-8BC3-5C87E5963A3D}" type="pres">
      <dgm:prSet presAssocID="{0C249100-82D4-4FD6-87BF-EC657EC96899}" presName="node" presStyleLbl="node1" presStyleIdx="0" presStyleCnt="2" custScaleY="190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76EF9-EA9E-4C34-9F14-5988EEF3D3D7}" type="pres">
      <dgm:prSet presAssocID="{8F44EA82-76E2-4BCB-875C-C751AD497200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133FA288-DDE1-4E6F-B7DA-56FB4D7D0EF4}" type="pres">
      <dgm:prSet presAssocID="{8F44EA82-76E2-4BCB-875C-C751AD497200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4BA7934-1A3E-4589-9D5D-5C7EE409A59F}" type="pres">
      <dgm:prSet presAssocID="{428FC15F-AD8C-492B-B2B3-8DED945DC757}" presName="node" presStyleLbl="node1" presStyleIdx="1" presStyleCnt="2" custScaleY="190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00E7D5-789B-4A18-9405-E09009DB7651}" type="presOf" srcId="{8F44EA82-76E2-4BCB-875C-C751AD497200}" destId="{133FA288-DDE1-4E6F-B7DA-56FB4D7D0EF4}" srcOrd="1" destOrd="0" presId="urn:microsoft.com/office/officeart/2005/8/layout/process1"/>
    <dgm:cxn modelId="{7F67E964-7117-4F79-AE66-4F651BC47148}" type="presOf" srcId="{428FC15F-AD8C-492B-B2B3-8DED945DC757}" destId="{44BA7934-1A3E-4589-9D5D-5C7EE409A59F}" srcOrd="0" destOrd="0" presId="urn:microsoft.com/office/officeart/2005/8/layout/process1"/>
    <dgm:cxn modelId="{296EB9E4-6381-484C-9F3A-4127A6647227}" type="presOf" srcId="{0C249100-82D4-4FD6-87BF-EC657EC96899}" destId="{F5B5B943-1DEB-4E77-8BC3-5C87E5963A3D}" srcOrd="0" destOrd="0" presId="urn:microsoft.com/office/officeart/2005/8/layout/process1"/>
    <dgm:cxn modelId="{B9968F2B-0EE2-4270-8FD2-9171D92A4762}" srcId="{DC20B9C1-877F-4447-9C36-5C8DCFDF5BA3}" destId="{428FC15F-AD8C-492B-B2B3-8DED945DC757}" srcOrd="1" destOrd="0" parTransId="{EF658366-2EA7-415B-8C50-AB4B7F9C3C52}" sibTransId="{D9D2D3E2-7D83-4165-B754-A9D41D2B119E}"/>
    <dgm:cxn modelId="{0D0205E3-74B6-47D1-BBC5-3369C561D643}" type="presOf" srcId="{DC20B9C1-877F-4447-9C36-5C8DCFDF5BA3}" destId="{CFEF1A6F-7097-47FD-8662-EAB1871F7D0E}" srcOrd="0" destOrd="0" presId="urn:microsoft.com/office/officeart/2005/8/layout/process1"/>
    <dgm:cxn modelId="{3146D198-5F71-4749-8D6E-C43EB7830AC2}" srcId="{DC20B9C1-877F-4447-9C36-5C8DCFDF5BA3}" destId="{0C249100-82D4-4FD6-87BF-EC657EC96899}" srcOrd="0" destOrd="0" parTransId="{23233856-DDDD-434C-A9C1-D8D7B11ABC14}" sibTransId="{8F44EA82-76E2-4BCB-875C-C751AD497200}"/>
    <dgm:cxn modelId="{8802582D-B250-4556-B737-ACAFDCBE628C}" type="presOf" srcId="{8F44EA82-76E2-4BCB-875C-C751AD497200}" destId="{D5B76EF9-EA9E-4C34-9F14-5988EEF3D3D7}" srcOrd="0" destOrd="0" presId="urn:microsoft.com/office/officeart/2005/8/layout/process1"/>
    <dgm:cxn modelId="{55137208-7BF5-4F66-BB2C-EA1958D9AEA5}" type="presParOf" srcId="{CFEF1A6F-7097-47FD-8662-EAB1871F7D0E}" destId="{F5B5B943-1DEB-4E77-8BC3-5C87E5963A3D}" srcOrd="0" destOrd="0" presId="urn:microsoft.com/office/officeart/2005/8/layout/process1"/>
    <dgm:cxn modelId="{16FD783F-9FD6-4557-8669-5DD249B5AFDB}" type="presParOf" srcId="{CFEF1A6F-7097-47FD-8662-EAB1871F7D0E}" destId="{D5B76EF9-EA9E-4C34-9F14-5988EEF3D3D7}" srcOrd="1" destOrd="0" presId="urn:microsoft.com/office/officeart/2005/8/layout/process1"/>
    <dgm:cxn modelId="{71C26C10-FDA5-422B-9BCE-47C053B29259}" type="presParOf" srcId="{D5B76EF9-EA9E-4C34-9F14-5988EEF3D3D7}" destId="{133FA288-DDE1-4E6F-B7DA-56FB4D7D0EF4}" srcOrd="0" destOrd="0" presId="urn:microsoft.com/office/officeart/2005/8/layout/process1"/>
    <dgm:cxn modelId="{0B238469-5145-4122-87B1-E5EF77A69E01}" type="presParOf" srcId="{CFEF1A6F-7097-47FD-8662-EAB1871F7D0E}" destId="{44BA7934-1A3E-4589-9D5D-5C7EE409A59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equation2" loCatId="process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90E9563-A011-44E6-A4FB-B2D7C45D5EA5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3200" b="1" dirty="0" smtClean="0"/>
            <a:t>3 программы</a:t>
          </a:r>
          <a:endParaRPr lang="ru-RU" sz="4000" b="1" dirty="0"/>
        </a:p>
      </dgm:t>
    </dgm:pt>
    <dgm:pt modelId="{F586EE50-A9E9-497A-A66E-5A057EDFC524}" type="parTrans" cxnId="{14AE1CA5-FA79-496F-8F2A-23BC778845E4}">
      <dgm:prSet/>
      <dgm:spPr/>
      <dgm:t>
        <a:bodyPr/>
        <a:lstStyle/>
        <a:p>
          <a:endParaRPr lang="ru-RU" sz="2000"/>
        </a:p>
      </dgm:t>
    </dgm:pt>
    <dgm:pt modelId="{C4D17456-54D4-42CD-87CC-A0B811830043}" type="sibTrans" cxnId="{14AE1CA5-FA79-496F-8F2A-23BC778845E4}">
      <dgm:prSet custT="1"/>
      <dgm:spPr>
        <a:solidFill>
          <a:srgbClr val="7030A0"/>
        </a:solidFill>
      </dgm:spPr>
      <dgm:t>
        <a:bodyPr/>
        <a:lstStyle/>
        <a:p>
          <a:endParaRPr lang="ru-RU" sz="2000"/>
        </a:p>
      </dgm:t>
    </dgm:pt>
    <dgm:pt modelId="{ED1272BC-4392-411C-B024-4C83E0C7E9E1}">
      <dgm:prSet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3200" b="1" dirty="0" smtClean="0">
              <a:effectLst/>
            </a:rPr>
            <a:t>100% прозрачность бизнеса</a:t>
          </a:r>
          <a:endParaRPr lang="ru-RU" sz="3200" b="1" dirty="0">
            <a:effectLst/>
          </a:endParaRPr>
        </a:p>
      </dgm:t>
    </dgm:pt>
    <dgm:pt modelId="{1D32B785-A03F-438B-8A2F-4CAF413E63D9}" type="parTrans" cxnId="{1A4958F5-C87D-4E37-B8EE-FA1F1A65F4C2}">
      <dgm:prSet/>
      <dgm:spPr/>
      <dgm:t>
        <a:bodyPr/>
        <a:lstStyle/>
        <a:p>
          <a:endParaRPr lang="ru-RU" sz="2000"/>
        </a:p>
      </dgm:t>
    </dgm:pt>
    <dgm:pt modelId="{8DEFDD78-CEFF-49E4-8317-FEE83A5C08CA}" type="sibTrans" cxnId="{1A4958F5-C87D-4E37-B8EE-FA1F1A65F4C2}">
      <dgm:prSet/>
      <dgm:spPr/>
      <dgm:t>
        <a:bodyPr/>
        <a:lstStyle/>
        <a:p>
          <a:endParaRPr lang="ru-RU" sz="2000"/>
        </a:p>
      </dgm:t>
    </dgm:pt>
    <dgm:pt modelId="{7697B9DE-FFA0-412D-AF51-33B961AB6113}">
      <dgm:prSet phldrT="[Текст]" custT="1"/>
      <dgm:spPr>
        <a:solidFill>
          <a:srgbClr val="7030A0"/>
        </a:solidFill>
      </dgm:spPr>
      <dgm:t>
        <a:bodyPr/>
        <a:lstStyle/>
        <a:p>
          <a:pPr algn="ctr"/>
          <a:r>
            <a:rPr lang="ru-RU" sz="3200" b="1" dirty="0" smtClean="0"/>
            <a:t>2 обучения</a:t>
          </a:r>
          <a:endParaRPr lang="ru-RU" sz="3200" b="1" dirty="0"/>
        </a:p>
      </dgm:t>
    </dgm:pt>
    <dgm:pt modelId="{4F42FCFF-E944-4408-9DBD-7DA1547BE899}" type="sibTrans" cxnId="{099CFC45-E49C-4A3D-987D-EFFFFED0A336}">
      <dgm:prSet custT="1"/>
      <dgm:spPr>
        <a:solidFill>
          <a:srgbClr val="7030A0"/>
        </a:solidFill>
      </dgm:spPr>
      <dgm:t>
        <a:bodyPr/>
        <a:lstStyle/>
        <a:p>
          <a:endParaRPr lang="ru-RU" sz="2000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2000"/>
        </a:p>
      </dgm:t>
    </dgm:pt>
    <dgm:pt modelId="{ABBF975D-AC62-4561-B0CE-E17C764E7864}" type="pres">
      <dgm:prSet presAssocID="{A4BA1B27-847E-424E-B340-45F857D129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F05968-C9D4-4FDF-9913-7DDDD3AAA354}" type="pres">
      <dgm:prSet presAssocID="{A4BA1B27-847E-424E-B340-45F857D129DA}" presName="vNodes" presStyleCnt="0"/>
      <dgm:spPr/>
      <dgm:t>
        <a:bodyPr/>
        <a:lstStyle/>
        <a:p>
          <a:endParaRPr lang="ru-RU"/>
        </a:p>
      </dgm:t>
    </dgm:pt>
    <dgm:pt modelId="{0AC948B8-A380-4A29-9F09-B929D6A64DA2}" type="pres">
      <dgm:prSet presAssocID="{690E9563-A011-44E6-A4FB-B2D7C45D5E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C432C-C6D4-4823-97D0-6991FD9EC806}" type="pres">
      <dgm:prSet presAssocID="{C4D17456-54D4-42CD-87CC-A0B811830043}" presName="spacerT" presStyleCnt="0"/>
      <dgm:spPr/>
      <dgm:t>
        <a:bodyPr/>
        <a:lstStyle/>
        <a:p>
          <a:endParaRPr lang="ru-RU"/>
        </a:p>
      </dgm:t>
    </dgm:pt>
    <dgm:pt modelId="{4B25BE68-E65A-4B88-B429-5A1878D2B1D2}" type="pres">
      <dgm:prSet presAssocID="{C4D17456-54D4-42CD-87CC-A0B81183004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2A2CE-8ABD-448F-9308-63CF171694C3}" type="pres">
      <dgm:prSet presAssocID="{C4D17456-54D4-42CD-87CC-A0B811830043}" presName="spacerB" presStyleCnt="0"/>
      <dgm:spPr/>
      <dgm:t>
        <a:bodyPr/>
        <a:lstStyle/>
        <a:p>
          <a:endParaRPr lang="ru-RU"/>
        </a:p>
      </dgm:t>
    </dgm:pt>
    <dgm:pt modelId="{3191BC82-0C98-4029-BE09-5D5299056ECC}" type="pres">
      <dgm:prSet presAssocID="{7697B9DE-FFA0-412D-AF51-33B961AB6113}" presName="node" presStyleLbl="node1" presStyleIdx="1" presStyleCnt="3" custLinFactNeighborY="-1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BA51-830B-423B-B2B9-7D9AE251F738}" type="pres">
      <dgm:prSet presAssocID="{A4BA1B27-847E-424E-B340-45F857D129DA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0D483B2-F05C-4B35-922A-C462531A06ED}" type="pres">
      <dgm:prSet presAssocID="{A4BA1B27-847E-424E-B340-45F857D129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4C5BA8F-2B92-4188-BB18-917378714999}" type="pres">
      <dgm:prSet presAssocID="{A4BA1B27-847E-424E-B340-45F857D129DA}" presName="lastNode" presStyleLbl="node1" presStyleIdx="2" presStyleCnt="3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573F9-F9E8-405A-97B6-2BC83AD251F6}" type="presOf" srcId="{690E9563-A011-44E6-A4FB-B2D7C45D5EA5}" destId="{0AC948B8-A380-4A29-9F09-B929D6A64DA2}" srcOrd="0" destOrd="0" presId="urn:microsoft.com/office/officeart/2005/8/layout/equation2"/>
    <dgm:cxn modelId="{27916D93-B0A2-4EDF-9C3A-AAF0263E6803}" type="presOf" srcId="{4F42FCFF-E944-4408-9DBD-7DA1547BE899}" destId="{570ABA51-830B-423B-B2B9-7D9AE251F738}" srcOrd="0" destOrd="0" presId="urn:microsoft.com/office/officeart/2005/8/layout/equation2"/>
    <dgm:cxn modelId="{D50FFF2E-134A-4AD9-82BA-B05D8BC46977}" type="presOf" srcId="{7697B9DE-FFA0-412D-AF51-33B961AB6113}" destId="{3191BC82-0C98-4029-BE09-5D5299056ECC}" srcOrd="0" destOrd="0" presId="urn:microsoft.com/office/officeart/2005/8/layout/equation2"/>
    <dgm:cxn modelId="{1A4958F5-C87D-4E37-B8EE-FA1F1A65F4C2}" srcId="{A4BA1B27-847E-424E-B340-45F857D129DA}" destId="{ED1272BC-4392-411C-B024-4C83E0C7E9E1}" srcOrd="2" destOrd="0" parTransId="{1D32B785-A03F-438B-8A2F-4CAF413E63D9}" sibTransId="{8DEFDD78-CEFF-49E4-8317-FEE83A5C08CA}"/>
    <dgm:cxn modelId="{D41CB2BC-4C1A-49D4-B3D2-EC9895D02E0E}" type="presOf" srcId="{C4D17456-54D4-42CD-87CC-A0B811830043}" destId="{4B25BE68-E65A-4B88-B429-5A1878D2B1D2}" srcOrd="0" destOrd="0" presId="urn:microsoft.com/office/officeart/2005/8/layout/equation2"/>
    <dgm:cxn modelId="{9103C7B7-230F-4C28-8508-D69EA324DA13}" type="presOf" srcId="{ED1272BC-4392-411C-B024-4C83E0C7E9E1}" destId="{24C5BA8F-2B92-4188-BB18-917378714999}" srcOrd="0" destOrd="0" presId="urn:microsoft.com/office/officeart/2005/8/layout/equation2"/>
    <dgm:cxn modelId="{14AE1CA5-FA79-496F-8F2A-23BC778845E4}" srcId="{A4BA1B27-847E-424E-B340-45F857D129DA}" destId="{690E9563-A011-44E6-A4FB-B2D7C45D5EA5}" srcOrd="0" destOrd="0" parTransId="{F586EE50-A9E9-497A-A66E-5A057EDFC524}" sibTransId="{C4D17456-54D4-42CD-87CC-A0B811830043}"/>
    <dgm:cxn modelId="{6F6C6160-7574-4B7C-969E-382F07293AED}" type="presOf" srcId="{A4BA1B27-847E-424E-B340-45F857D129DA}" destId="{ABBF975D-AC62-4561-B0CE-E17C764E7864}" srcOrd="0" destOrd="0" presId="urn:microsoft.com/office/officeart/2005/8/layout/equation2"/>
    <dgm:cxn modelId="{099CFC45-E49C-4A3D-987D-EFFFFED0A336}" srcId="{A4BA1B27-847E-424E-B340-45F857D129DA}" destId="{7697B9DE-FFA0-412D-AF51-33B961AB6113}" srcOrd="1" destOrd="0" parTransId="{224E51FD-C0A5-4F0A-A650-597A5DBEC0AC}" sibTransId="{4F42FCFF-E944-4408-9DBD-7DA1547BE899}"/>
    <dgm:cxn modelId="{8B729DA6-9898-4DAB-A8FF-8E66E94E4C4D}" type="presOf" srcId="{4F42FCFF-E944-4408-9DBD-7DA1547BE899}" destId="{20D483B2-F05C-4B35-922A-C462531A06ED}" srcOrd="1" destOrd="0" presId="urn:microsoft.com/office/officeart/2005/8/layout/equation2"/>
    <dgm:cxn modelId="{7898F383-7CF6-4C1E-AC55-4B3AE6288FA7}" type="presParOf" srcId="{ABBF975D-AC62-4561-B0CE-E17C764E7864}" destId="{37F05968-C9D4-4FDF-9913-7DDDD3AAA354}" srcOrd="0" destOrd="0" presId="urn:microsoft.com/office/officeart/2005/8/layout/equation2"/>
    <dgm:cxn modelId="{DFBE24FD-CD68-4651-BE1E-9BAEAE9210C5}" type="presParOf" srcId="{37F05968-C9D4-4FDF-9913-7DDDD3AAA354}" destId="{0AC948B8-A380-4A29-9F09-B929D6A64DA2}" srcOrd="0" destOrd="0" presId="urn:microsoft.com/office/officeart/2005/8/layout/equation2"/>
    <dgm:cxn modelId="{5F9E0174-48B0-4925-8AA9-EDB7C7677C74}" type="presParOf" srcId="{37F05968-C9D4-4FDF-9913-7DDDD3AAA354}" destId="{73FC432C-C6D4-4823-97D0-6991FD9EC806}" srcOrd="1" destOrd="0" presId="urn:microsoft.com/office/officeart/2005/8/layout/equation2"/>
    <dgm:cxn modelId="{040987AA-23EB-4C2F-A756-98FF15BDC72A}" type="presParOf" srcId="{37F05968-C9D4-4FDF-9913-7DDDD3AAA354}" destId="{4B25BE68-E65A-4B88-B429-5A1878D2B1D2}" srcOrd="2" destOrd="0" presId="urn:microsoft.com/office/officeart/2005/8/layout/equation2"/>
    <dgm:cxn modelId="{6694BEDE-7F10-466F-8B6C-1AA402B4969A}" type="presParOf" srcId="{37F05968-C9D4-4FDF-9913-7DDDD3AAA354}" destId="{4712A2CE-8ABD-448F-9308-63CF171694C3}" srcOrd="3" destOrd="0" presId="urn:microsoft.com/office/officeart/2005/8/layout/equation2"/>
    <dgm:cxn modelId="{7E82C2A9-BFA1-4969-9C1E-4B8870EF08A5}" type="presParOf" srcId="{37F05968-C9D4-4FDF-9913-7DDDD3AAA354}" destId="{3191BC82-0C98-4029-BE09-5D5299056ECC}" srcOrd="4" destOrd="0" presId="urn:microsoft.com/office/officeart/2005/8/layout/equation2"/>
    <dgm:cxn modelId="{FAA68CA2-5A52-47C9-B8F4-8F7D6317C223}" type="presParOf" srcId="{ABBF975D-AC62-4561-B0CE-E17C764E7864}" destId="{570ABA51-830B-423B-B2B9-7D9AE251F738}" srcOrd="1" destOrd="0" presId="urn:microsoft.com/office/officeart/2005/8/layout/equation2"/>
    <dgm:cxn modelId="{A0673836-96AD-4347-A6A8-1799821233FD}" type="presParOf" srcId="{570ABA51-830B-423B-B2B9-7D9AE251F738}" destId="{20D483B2-F05C-4B35-922A-C462531A06ED}" srcOrd="0" destOrd="0" presId="urn:microsoft.com/office/officeart/2005/8/layout/equation2"/>
    <dgm:cxn modelId="{5D39EA7B-E212-49E6-9886-668BAD8F1931}" type="presParOf" srcId="{ABBF975D-AC62-4561-B0CE-E17C764E7864}" destId="{24C5BA8F-2B92-4188-BB18-917378714999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1460FFA-1ED3-491C-BCE3-718AB82304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A7A684-B357-4D29-8BA1-E9C5F78442B9}">
      <dgm:prSet phldrT="[Текст]"/>
      <dgm:spPr/>
      <dgm:t>
        <a:bodyPr/>
        <a:lstStyle/>
        <a:p>
          <a:pPr algn="ctr"/>
          <a:r>
            <a:rPr lang="ru-RU" dirty="0" smtClean="0"/>
            <a:t>Аудиоконтроль</a:t>
          </a:r>
          <a:endParaRPr lang="ru-RU" dirty="0"/>
        </a:p>
      </dgm:t>
    </dgm:pt>
    <dgm:pt modelId="{A23AE3F4-8234-4085-B69E-A9B905B6D6BC}" type="parTrans" cxnId="{455F553E-87F9-499A-A091-D5FE0977AF5C}">
      <dgm:prSet/>
      <dgm:spPr/>
      <dgm:t>
        <a:bodyPr/>
        <a:lstStyle/>
        <a:p>
          <a:endParaRPr lang="ru-RU"/>
        </a:p>
      </dgm:t>
    </dgm:pt>
    <dgm:pt modelId="{2D0AE67E-3639-494D-8F98-C5B20E8F0D12}" type="sibTrans" cxnId="{455F553E-87F9-499A-A091-D5FE0977AF5C}">
      <dgm:prSet/>
      <dgm:spPr/>
      <dgm:t>
        <a:bodyPr/>
        <a:lstStyle/>
        <a:p>
          <a:endParaRPr lang="ru-RU"/>
        </a:p>
      </dgm:t>
    </dgm:pt>
    <dgm:pt modelId="{59D6611E-CF69-4B90-BFA6-5BDD58906010}">
      <dgm:prSet phldrT="[Текст]"/>
      <dgm:spPr/>
      <dgm:t>
        <a:bodyPr/>
        <a:lstStyle/>
        <a:p>
          <a:pPr algn="ctr"/>
          <a:r>
            <a:rPr lang="ru-RU" dirty="0" smtClean="0"/>
            <a:t>Мониторинг</a:t>
          </a:r>
          <a:endParaRPr lang="ru-RU" dirty="0"/>
        </a:p>
      </dgm:t>
    </dgm:pt>
    <dgm:pt modelId="{45D18F9A-FFFC-4BBC-9A04-764FF8919496}" type="parTrans" cxnId="{55D30996-0432-4BE4-BE87-F5F61D8E69C7}">
      <dgm:prSet/>
      <dgm:spPr/>
      <dgm:t>
        <a:bodyPr/>
        <a:lstStyle/>
        <a:p>
          <a:endParaRPr lang="ru-RU"/>
        </a:p>
      </dgm:t>
    </dgm:pt>
    <dgm:pt modelId="{2C1EC566-7EEE-455C-85EC-9E43F026CA85}" type="sibTrans" cxnId="{55D30996-0432-4BE4-BE87-F5F61D8E69C7}">
      <dgm:prSet/>
      <dgm:spPr/>
      <dgm:t>
        <a:bodyPr/>
        <a:lstStyle/>
        <a:p>
          <a:endParaRPr lang="ru-RU"/>
        </a:p>
      </dgm:t>
    </dgm:pt>
    <dgm:pt modelId="{7FB07C71-BE96-4BEE-9B5B-8858446E3040}">
      <dgm:prSet/>
      <dgm:spPr/>
      <dgm:t>
        <a:bodyPr/>
        <a:lstStyle/>
        <a:p>
          <a:pPr algn="ctr"/>
          <a:r>
            <a:rPr lang="ru-RU" dirty="0" smtClean="0"/>
            <a:t>Финэксперт</a:t>
          </a:r>
          <a:endParaRPr lang="ru-RU" dirty="0"/>
        </a:p>
      </dgm:t>
    </dgm:pt>
    <dgm:pt modelId="{349F3E6E-E628-489E-B056-A4FA975B91E5}" type="parTrans" cxnId="{17AF7AAB-79D6-4B18-9FC7-2BC3F8AB72AE}">
      <dgm:prSet/>
      <dgm:spPr/>
      <dgm:t>
        <a:bodyPr/>
        <a:lstStyle/>
        <a:p>
          <a:endParaRPr lang="ru-RU"/>
        </a:p>
      </dgm:t>
    </dgm:pt>
    <dgm:pt modelId="{9083E73E-FB83-4CCF-BAB5-9A0E40DF2A03}" type="sibTrans" cxnId="{17AF7AAB-79D6-4B18-9FC7-2BC3F8AB72AE}">
      <dgm:prSet/>
      <dgm:spPr/>
      <dgm:t>
        <a:bodyPr/>
        <a:lstStyle/>
        <a:p>
          <a:endParaRPr lang="ru-RU"/>
        </a:p>
      </dgm:t>
    </dgm:pt>
    <dgm:pt modelId="{A614DE38-7BCA-4868-9B0F-0837F3C3898B}" type="pres">
      <dgm:prSet presAssocID="{31460FFA-1ED3-491C-BCE3-718AB82304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383F97-869F-462F-AB8E-55C263B983D6}" type="pres">
      <dgm:prSet presAssocID="{E4A7A684-B357-4D29-8BA1-E9C5F78442B9}" presName="parentText" presStyleLbl="node1" presStyleIdx="0" presStyleCnt="3" custLinFactNeighborX="3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171FD-FC93-4EDD-A270-099F585B6601}" type="pres">
      <dgm:prSet presAssocID="{2D0AE67E-3639-494D-8F98-C5B20E8F0D12}" presName="spacer" presStyleCnt="0"/>
      <dgm:spPr/>
    </dgm:pt>
    <dgm:pt modelId="{143BE1BD-F7D4-46A6-B351-4E50D8604478}" type="pres">
      <dgm:prSet presAssocID="{59D6611E-CF69-4B90-BFA6-5BDD589060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5D6F9-73CD-46BD-AABC-DDC490790DF4}" type="pres">
      <dgm:prSet presAssocID="{2C1EC566-7EEE-455C-85EC-9E43F026CA85}" presName="spacer" presStyleCnt="0"/>
      <dgm:spPr/>
    </dgm:pt>
    <dgm:pt modelId="{BF5BE011-56F2-4E30-8BC5-E0D5A61F744C}" type="pres">
      <dgm:prSet presAssocID="{7FB07C71-BE96-4BEE-9B5B-8858446E30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D30996-0432-4BE4-BE87-F5F61D8E69C7}" srcId="{31460FFA-1ED3-491C-BCE3-718AB82304ED}" destId="{59D6611E-CF69-4B90-BFA6-5BDD58906010}" srcOrd="1" destOrd="0" parTransId="{45D18F9A-FFFC-4BBC-9A04-764FF8919496}" sibTransId="{2C1EC566-7EEE-455C-85EC-9E43F026CA85}"/>
    <dgm:cxn modelId="{8F8B4DE0-D02A-4E1D-86E7-AA4FBB08DABD}" type="presOf" srcId="{7FB07C71-BE96-4BEE-9B5B-8858446E3040}" destId="{BF5BE011-56F2-4E30-8BC5-E0D5A61F744C}" srcOrd="0" destOrd="0" presId="urn:microsoft.com/office/officeart/2005/8/layout/vList2"/>
    <dgm:cxn modelId="{5D041B77-56A6-4C0F-804C-4E86B8AC99F4}" type="presOf" srcId="{31460FFA-1ED3-491C-BCE3-718AB82304ED}" destId="{A614DE38-7BCA-4868-9B0F-0837F3C3898B}" srcOrd="0" destOrd="0" presId="urn:microsoft.com/office/officeart/2005/8/layout/vList2"/>
    <dgm:cxn modelId="{2F75A33A-CAE9-4577-86F2-650A7F9929CC}" type="presOf" srcId="{59D6611E-CF69-4B90-BFA6-5BDD58906010}" destId="{143BE1BD-F7D4-46A6-B351-4E50D8604478}" srcOrd="0" destOrd="0" presId="urn:microsoft.com/office/officeart/2005/8/layout/vList2"/>
    <dgm:cxn modelId="{17AF7AAB-79D6-4B18-9FC7-2BC3F8AB72AE}" srcId="{31460FFA-1ED3-491C-BCE3-718AB82304ED}" destId="{7FB07C71-BE96-4BEE-9B5B-8858446E3040}" srcOrd="2" destOrd="0" parTransId="{349F3E6E-E628-489E-B056-A4FA975B91E5}" sibTransId="{9083E73E-FB83-4CCF-BAB5-9A0E40DF2A03}"/>
    <dgm:cxn modelId="{07F17479-074A-4DA7-9252-98FD3685C635}" type="presOf" srcId="{E4A7A684-B357-4D29-8BA1-E9C5F78442B9}" destId="{64383F97-869F-462F-AB8E-55C263B983D6}" srcOrd="0" destOrd="0" presId="urn:microsoft.com/office/officeart/2005/8/layout/vList2"/>
    <dgm:cxn modelId="{455F553E-87F9-499A-A091-D5FE0977AF5C}" srcId="{31460FFA-1ED3-491C-BCE3-718AB82304ED}" destId="{E4A7A684-B357-4D29-8BA1-E9C5F78442B9}" srcOrd="0" destOrd="0" parTransId="{A23AE3F4-8234-4085-B69E-A9B905B6D6BC}" sibTransId="{2D0AE67E-3639-494D-8F98-C5B20E8F0D12}"/>
    <dgm:cxn modelId="{2D43899E-C3E6-4941-B294-A35A481817F2}" type="presParOf" srcId="{A614DE38-7BCA-4868-9B0F-0837F3C3898B}" destId="{64383F97-869F-462F-AB8E-55C263B983D6}" srcOrd="0" destOrd="0" presId="urn:microsoft.com/office/officeart/2005/8/layout/vList2"/>
    <dgm:cxn modelId="{E4D30026-E11B-4D51-8F34-BD8C0DD1FD9F}" type="presParOf" srcId="{A614DE38-7BCA-4868-9B0F-0837F3C3898B}" destId="{721171FD-FC93-4EDD-A270-099F585B6601}" srcOrd="1" destOrd="0" presId="urn:microsoft.com/office/officeart/2005/8/layout/vList2"/>
    <dgm:cxn modelId="{7074DA90-2457-437B-96C9-3F00B27D32D7}" type="presParOf" srcId="{A614DE38-7BCA-4868-9B0F-0837F3C3898B}" destId="{143BE1BD-F7D4-46A6-B351-4E50D8604478}" srcOrd="2" destOrd="0" presId="urn:microsoft.com/office/officeart/2005/8/layout/vList2"/>
    <dgm:cxn modelId="{538E7114-6134-4CFC-A33D-F90698D8A373}" type="presParOf" srcId="{A614DE38-7BCA-4868-9B0F-0837F3C3898B}" destId="{0995D6F9-73CD-46BD-AABC-DDC490790DF4}" srcOrd="3" destOrd="0" presId="urn:microsoft.com/office/officeart/2005/8/layout/vList2"/>
    <dgm:cxn modelId="{C200B179-3364-43BC-A1C8-AD4C01A650BE}" type="presParOf" srcId="{A614DE38-7BCA-4868-9B0F-0837F3C3898B}" destId="{BF5BE011-56F2-4E30-8BC5-E0D5A61F744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1460FFA-1ED3-491C-BCE3-718AB82304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A7A684-B357-4D29-8BA1-E9C5F78442B9}">
      <dgm:prSet phldrT="[Текст]"/>
      <dgm:spPr/>
      <dgm:t>
        <a:bodyPr/>
        <a:lstStyle/>
        <a:p>
          <a:pPr algn="ctr"/>
          <a:r>
            <a:rPr lang="ru-RU" dirty="0" smtClean="0"/>
            <a:t>Обнаружить </a:t>
          </a:r>
        </a:p>
        <a:p>
          <a:pPr algn="ctr"/>
          <a:r>
            <a:rPr lang="ru-RU" dirty="0" smtClean="0"/>
            <a:t>некомпетентность</a:t>
          </a:r>
          <a:endParaRPr lang="ru-RU" dirty="0"/>
        </a:p>
      </dgm:t>
    </dgm:pt>
    <dgm:pt modelId="{A23AE3F4-8234-4085-B69E-A9B905B6D6BC}" type="parTrans" cxnId="{455F553E-87F9-499A-A091-D5FE0977AF5C}">
      <dgm:prSet/>
      <dgm:spPr/>
      <dgm:t>
        <a:bodyPr/>
        <a:lstStyle/>
        <a:p>
          <a:endParaRPr lang="ru-RU"/>
        </a:p>
      </dgm:t>
    </dgm:pt>
    <dgm:pt modelId="{2D0AE67E-3639-494D-8F98-C5B20E8F0D12}" type="sibTrans" cxnId="{455F553E-87F9-499A-A091-D5FE0977AF5C}">
      <dgm:prSet/>
      <dgm:spPr/>
      <dgm:t>
        <a:bodyPr/>
        <a:lstStyle/>
        <a:p>
          <a:endParaRPr lang="ru-RU"/>
        </a:p>
      </dgm:t>
    </dgm:pt>
    <dgm:pt modelId="{59D6611E-CF69-4B90-BFA6-5BDD58906010}">
      <dgm:prSet phldrT="[Текст]"/>
      <dgm:spPr/>
      <dgm:t>
        <a:bodyPr/>
        <a:lstStyle/>
        <a:p>
          <a:pPr algn="ctr"/>
          <a:r>
            <a:rPr lang="ru-RU" dirty="0" smtClean="0"/>
            <a:t>Потерять работу</a:t>
          </a:r>
          <a:endParaRPr lang="ru-RU" dirty="0"/>
        </a:p>
      </dgm:t>
    </dgm:pt>
    <dgm:pt modelId="{45D18F9A-FFFC-4BBC-9A04-764FF8919496}" type="parTrans" cxnId="{55D30996-0432-4BE4-BE87-F5F61D8E69C7}">
      <dgm:prSet/>
      <dgm:spPr/>
      <dgm:t>
        <a:bodyPr/>
        <a:lstStyle/>
        <a:p>
          <a:endParaRPr lang="ru-RU"/>
        </a:p>
      </dgm:t>
    </dgm:pt>
    <dgm:pt modelId="{2C1EC566-7EEE-455C-85EC-9E43F026CA85}" type="sibTrans" cxnId="{55D30996-0432-4BE4-BE87-F5F61D8E69C7}">
      <dgm:prSet/>
      <dgm:spPr/>
      <dgm:t>
        <a:bodyPr/>
        <a:lstStyle/>
        <a:p>
          <a:endParaRPr lang="ru-RU"/>
        </a:p>
      </dgm:t>
    </dgm:pt>
    <dgm:pt modelId="{7FB07C71-BE96-4BEE-9B5B-8858446E3040}">
      <dgm:prSet/>
      <dgm:spPr/>
      <dgm:t>
        <a:bodyPr/>
        <a:lstStyle/>
        <a:p>
          <a:pPr algn="ctr"/>
          <a:r>
            <a:rPr lang="ru-RU" dirty="0" smtClean="0"/>
            <a:t>Потерять карьеру</a:t>
          </a:r>
          <a:endParaRPr lang="ru-RU" dirty="0"/>
        </a:p>
      </dgm:t>
    </dgm:pt>
    <dgm:pt modelId="{349F3E6E-E628-489E-B056-A4FA975B91E5}" type="parTrans" cxnId="{17AF7AAB-79D6-4B18-9FC7-2BC3F8AB72AE}">
      <dgm:prSet/>
      <dgm:spPr/>
      <dgm:t>
        <a:bodyPr/>
        <a:lstStyle/>
        <a:p>
          <a:endParaRPr lang="ru-RU"/>
        </a:p>
      </dgm:t>
    </dgm:pt>
    <dgm:pt modelId="{9083E73E-FB83-4CCF-BAB5-9A0E40DF2A03}" type="sibTrans" cxnId="{17AF7AAB-79D6-4B18-9FC7-2BC3F8AB72AE}">
      <dgm:prSet/>
      <dgm:spPr/>
      <dgm:t>
        <a:bodyPr/>
        <a:lstStyle/>
        <a:p>
          <a:endParaRPr lang="ru-RU"/>
        </a:p>
      </dgm:t>
    </dgm:pt>
    <dgm:pt modelId="{A614DE38-7BCA-4868-9B0F-0837F3C3898B}" type="pres">
      <dgm:prSet presAssocID="{31460FFA-1ED3-491C-BCE3-718AB82304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383F97-869F-462F-AB8E-55C263B983D6}" type="pres">
      <dgm:prSet presAssocID="{E4A7A684-B357-4D29-8BA1-E9C5F78442B9}" presName="parentText" presStyleLbl="node1" presStyleIdx="0" presStyleCnt="3" custLinFactNeighborX="3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171FD-FC93-4EDD-A270-099F585B6601}" type="pres">
      <dgm:prSet presAssocID="{2D0AE67E-3639-494D-8F98-C5B20E8F0D12}" presName="spacer" presStyleCnt="0"/>
      <dgm:spPr/>
    </dgm:pt>
    <dgm:pt modelId="{143BE1BD-F7D4-46A6-B351-4E50D8604478}" type="pres">
      <dgm:prSet presAssocID="{59D6611E-CF69-4B90-BFA6-5BDD589060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5D6F9-73CD-46BD-AABC-DDC490790DF4}" type="pres">
      <dgm:prSet presAssocID="{2C1EC566-7EEE-455C-85EC-9E43F026CA85}" presName="spacer" presStyleCnt="0"/>
      <dgm:spPr/>
    </dgm:pt>
    <dgm:pt modelId="{BF5BE011-56F2-4E30-8BC5-E0D5A61F744C}" type="pres">
      <dgm:prSet presAssocID="{7FB07C71-BE96-4BEE-9B5B-8858446E30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D30996-0432-4BE4-BE87-F5F61D8E69C7}" srcId="{31460FFA-1ED3-491C-BCE3-718AB82304ED}" destId="{59D6611E-CF69-4B90-BFA6-5BDD58906010}" srcOrd="1" destOrd="0" parTransId="{45D18F9A-FFFC-4BBC-9A04-764FF8919496}" sibTransId="{2C1EC566-7EEE-455C-85EC-9E43F026CA85}"/>
    <dgm:cxn modelId="{085773CB-3E2A-4854-A3B1-6ADA1E39F0F9}" type="presOf" srcId="{59D6611E-CF69-4B90-BFA6-5BDD58906010}" destId="{143BE1BD-F7D4-46A6-B351-4E50D8604478}" srcOrd="0" destOrd="0" presId="urn:microsoft.com/office/officeart/2005/8/layout/vList2"/>
    <dgm:cxn modelId="{8608DB98-F75C-4DFA-BDDF-A3A3D3937B31}" type="presOf" srcId="{E4A7A684-B357-4D29-8BA1-E9C5F78442B9}" destId="{64383F97-869F-462F-AB8E-55C263B983D6}" srcOrd="0" destOrd="0" presId="urn:microsoft.com/office/officeart/2005/8/layout/vList2"/>
    <dgm:cxn modelId="{2B17EEBB-F60E-4C53-86B9-1D86E18AE87B}" type="presOf" srcId="{31460FFA-1ED3-491C-BCE3-718AB82304ED}" destId="{A614DE38-7BCA-4868-9B0F-0837F3C3898B}" srcOrd="0" destOrd="0" presId="urn:microsoft.com/office/officeart/2005/8/layout/vList2"/>
    <dgm:cxn modelId="{17AF7AAB-79D6-4B18-9FC7-2BC3F8AB72AE}" srcId="{31460FFA-1ED3-491C-BCE3-718AB82304ED}" destId="{7FB07C71-BE96-4BEE-9B5B-8858446E3040}" srcOrd="2" destOrd="0" parTransId="{349F3E6E-E628-489E-B056-A4FA975B91E5}" sibTransId="{9083E73E-FB83-4CCF-BAB5-9A0E40DF2A03}"/>
    <dgm:cxn modelId="{455F553E-87F9-499A-A091-D5FE0977AF5C}" srcId="{31460FFA-1ED3-491C-BCE3-718AB82304ED}" destId="{E4A7A684-B357-4D29-8BA1-E9C5F78442B9}" srcOrd="0" destOrd="0" parTransId="{A23AE3F4-8234-4085-B69E-A9B905B6D6BC}" sibTransId="{2D0AE67E-3639-494D-8F98-C5B20E8F0D12}"/>
    <dgm:cxn modelId="{466C6E1B-7824-4E3F-A46E-73354E28451C}" type="presOf" srcId="{7FB07C71-BE96-4BEE-9B5B-8858446E3040}" destId="{BF5BE011-56F2-4E30-8BC5-E0D5A61F744C}" srcOrd="0" destOrd="0" presId="urn:microsoft.com/office/officeart/2005/8/layout/vList2"/>
    <dgm:cxn modelId="{5A5AAED5-B626-4892-A37C-B65D90D36A56}" type="presParOf" srcId="{A614DE38-7BCA-4868-9B0F-0837F3C3898B}" destId="{64383F97-869F-462F-AB8E-55C263B983D6}" srcOrd="0" destOrd="0" presId="urn:microsoft.com/office/officeart/2005/8/layout/vList2"/>
    <dgm:cxn modelId="{6E48138E-8505-458D-A52E-EAC00585060F}" type="presParOf" srcId="{A614DE38-7BCA-4868-9B0F-0837F3C3898B}" destId="{721171FD-FC93-4EDD-A270-099F585B6601}" srcOrd="1" destOrd="0" presId="urn:microsoft.com/office/officeart/2005/8/layout/vList2"/>
    <dgm:cxn modelId="{8896CD8C-9C62-42C8-99F2-ED013F201318}" type="presParOf" srcId="{A614DE38-7BCA-4868-9B0F-0837F3C3898B}" destId="{143BE1BD-F7D4-46A6-B351-4E50D8604478}" srcOrd="2" destOrd="0" presId="urn:microsoft.com/office/officeart/2005/8/layout/vList2"/>
    <dgm:cxn modelId="{5C0F8DC5-399E-4BBD-9A41-D358534724C1}" type="presParOf" srcId="{A614DE38-7BCA-4868-9B0F-0837F3C3898B}" destId="{0995D6F9-73CD-46BD-AABC-DDC490790DF4}" srcOrd="3" destOrd="0" presId="urn:microsoft.com/office/officeart/2005/8/layout/vList2"/>
    <dgm:cxn modelId="{0EB0D40A-D81B-4BF6-985B-3BACDCEE924C}" type="presParOf" srcId="{A614DE38-7BCA-4868-9B0F-0837F3C3898B}" destId="{BF5BE011-56F2-4E30-8BC5-E0D5A61F744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1460FFA-1ED3-491C-BCE3-718AB82304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A7A684-B357-4D29-8BA1-E9C5F78442B9}">
      <dgm:prSet phldrT="[Текст]"/>
      <dgm:spPr/>
      <dgm:t>
        <a:bodyPr/>
        <a:lstStyle/>
        <a:p>
          <a:pPr algn="ctr"/>
          <a:r>
            <a:rPr lang="ru-RU" dirty="0" smtClean="0"/>
            <a:t>Аудиоконтроль</a:t>
          </a:r>
          <a:endParaRPr lang="ru-RU" dirty="0"/>
        </a:p>
      </dgm:t>
    </dgm:pt>
    <dgm:pt modelId="{A23AE3F4-8234-4085-B69E-A9B905B6D6BC}" type="parTrans" cxnId="{455F553E-87F9-499A-A091-D5FE0977AF5C}">
      <dgm:prSet/>
      <dgm:spPr/>
      <dgm:t>
        <a:bodyPr/>
        <a:lstStyle/>
        <a:p>
          <a:endParaRPr lang="ru-RU"/>
        </a:p>
      </dgm:t>
    </dgm:pt>
    <dgm:pt modelId="{2D0AE67E-3639-494D-8F98-C5B20E8F0D12}" type="sibTrans" cxnId="{455F553E-87F9-499A-A091-D5FE0977AF5C}">
      <dgm:prSet/>
      <dgm:spPr/>
      <dgm:t>
        <a:bodyPr/>
        <a:lstStyle/>
        <a:p>
          <a:endParaRPr lang="ru-RU"/>
        </a:p>
      </dgm:t>
    </dgm:pt>
    <dgm:pt modelId="{59D6611E-CF69-4B90-BFA6-5BDD58906010}">
      <dgm:prSet phldrT="[Текст]"/>
      <dgm:spPr/>
      <dgm:t>
        <a:bodyPr/>
        <a:lstStyle/>
        <a:p>
          <a:pPr algn="ctr"/>
          <a:r>
            <a:rPr lang="ru-RU" dirty="0" smtClean="0"/>
            <a:t>Мониторинг</a:t>
          </a:r>
          <a:endParaRPr lang="ru-RU" dirty="0"/>
        </a:p>
      </dgm:t>
    </dgm:pt>
    <dgm:pt modelId="{45D18F9A-FFFC-4BBC-9A04-764FF8919496}" type="parTrans" cxnId="{55D30996-0432-4BE4-BE87-F5F61D8E69C7}">
      <dgm:prSet/>
      <dgm:spPr/>
      <dgm:t>
        <a:bodyPr/>
        <a:lstStyle/>
        <a:p>
          <a:endParaRPr lang="ru-RU"/>
        </a:p>
      </dgm:t>
    </dgm:pt>
    <dgm:pt modelId="{2C1EC566-7EEE-455C-85EC-9E43F026CA85}" type="sibTrans" cxnId="{55D30996-0432-4BE4-BE87-F5F61D8E69C7}">
      <dgm:prSet/>
      <dgm:spPr/>
      <dgm:t>
        <a:bodyPr/>
        <a:lstStyle/>
        <a:p>
          <a:endParaRPr lang="ru-RU"/>
        </a:p>
      </dgm:t>
    </dgm:pt>
    <dgm:pt modelId="{7FB07C71-BE96-4BEE-9B5B-8858446E3040}">
      <dgm:prSet/>
      <dgm:spPr/>
      <dgm:t>
        <a:bodyPr/>
        <a:lstStyle/>
        <a:p>
          <a:pPr algn="ctr"/>
          <a:r>
            <a:rPr lang="ru-RU" dirty="0" smtClean="0"/>
            <a:t>Финэксперт</a:t>
          </a:r>
          <a:endParaRPr lang="ru-RU" dirty="0"/>
        </a:p>
      </dgm:t>
    </dgm:pt>
    <dgm:pt modelId="{349F3E6E-E628-489E-B056-A4FA975B91E5}" type="parTrans" cxnId="{17AF7AAB-79D6-4B18-9FC7-2BC3F8AB72AE}">
      <dgm:prSet/>
      <dgm:spPr/>
      <dgm:t>
        <a:bodyPr/>
        <a:lstStyle/>
        <a:p>
          <a:endParaRPr lang="ru-RU"/>
        </a:p>
      </dgm:t>
    </dgm:pt>
    <dgm:pt modelId="{9083E73E-FB83-4CCF-BAB5-9A0E40DF2A03}" type="sibTrans" cxnId="{17AF7AAB-79D6-4B18-9FC7-2BC3F8AB72AE}">
      <dgm:prSet/>
      <dgm:spPr/>
      <dgm:t>
        <a:bodyPr/>
        <a:lstStyle/>
        <a:p>
          <a:endParaRPr lang="ru-RU"/>
        </a:p>
      </dgm:t>
    </dgm:pt>
    <dgm:pt modelId="{A614DE38-7BCA-4868-9B0F-0837F3C3898B}" type="pres">
      <dgm:prSet presAssocID="{31460FFA-1ED3-491C-BCE3-718AB82304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383F97-869F-462F-AB8E-55C263B983D6}" type="pres">
      <dgm:prSet presAssocID="{E4A7A684-B357-4D29-8BA1-E9C5F78442B9}" presName="parentText" presStyleLbl="node1" presStyleIdx="0" presStyleCnt="3" custLinFactNeighborX="3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171FD-FC93-4EDD-A270-099F585B6601}" type="pres">
      <dgm:prSet presAssocID="{2D0AE67E-3639-494D-8F98-C5B20E8F0D12}" presName="spacer" presStyleCnt="0"/>
      <dgm:spPr/>
    </dgm:pt>
    <dgm:pt modelId="{143BE1BD-F7D4-46A6-B351-4E50D8604478}" type="pres">
      <dgm:prSet presAssocID="{59D6611E-CF69-4B90-BFA6-5BDD589060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5D6F9-73CD-46BD-AABC-DDC490790DF4}" type="pres">
      <dgm:prSet presAssocID="{2C1EC566-7EEE-455C-85EC-9E43F026CA85}" presName="spacer" presStyleCnt="0"/>
      <dgm:spPr/>
    </dgm:pt>
    <dgm:pt modelId="{BF5BE011-56F2-4E30-8BC5-E0D5A61F744C}" type="pres">
      <dgm:prSet presAssocID="{7FB07C71-BE96-4BEE-9B5B-8858446E30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F744FD-19AC-4F1C-8383-63ABEA1AAB4A}" type="presOf" srcId="{E4A7A684-B357-4D29-8BA1-E9C5F78442B9}" destId="{64383F97-869F-462F-AB8E-55C263B983D6}" srcOrd="0" destOrd="0" presId="urn:microsoft.com/office/officeart/2005/8/layout/vList2"/>
    <dgm:cxn modelId="{55D30996-0432-4BE4-BE87-F5F61D8E69C7}" srcId="{31460FFA-1ED3-491C-BCE3-718AB82304ED}" destId="{59D6611E-CF69-4B90-BFA6-5BDD58906010}" srcOrd="1" destOrd="0" parTransId="{45D18F9A-FFFC-4BBC-9A04-764FF8919496}" sibTransId="{2C1EC566-7EEE-455C-85EC-9E43F026CA85}"/>
    <dgm:cxn modelId="{FCCDE7FB-828A-4C42-992F-7B4201831ECF}" type="presOf" srcId="{31460FFA-1ED3-491C-BCE3-718AB82304ED}" destId="{A614DE38-7BCA-4868-9B0F-0837F3C3898B}" srcOrd="0" destOrd="0" presId="urn:microsoft.com/office/officeart/2005/8/layout/vList2"/>
    <dgm:cxn modelId="{B9DAFBF2-1692-4F45-9FFE-C645ECA62970}" type="presOf" srcId="{7FB07C71-BE96-4BEE-9B5B-8858446E3040}" destId="{BF5BE011-56F2-4E30-8BC5-E0D5A61F744C}" srcOrd="0" destOrd="0" presId="urn:microsoft.com/office/officeart/2005/8/layout/vList2"/>
    <dgm:cxn modelId="{7108977B-7DB8-41DA-92EA-1E6515045012}" type="presOf" srcId="{59D6611E-CF69-4B90-BFA6-5BDD58906010}" destId="{143BE1BD-F7D4-46A6-B351-4E50D8604478}" srcOrd="0" destOrd="0" presId="urn:microsoft.com/office/officeart/2005/8/layout/vList2"/>
    <dgm:cxn modelId="{17AF7AAB-79D6-4B18-9FC7-2BC3F8AB72AE}" srcId="{31460FFA-1ED3-491C-BCE3-718AB82304ED}" destId="{7FB07C71-BE96-4BEE-9B5B-8858446E3040}" srcOrd="2" destOrd="0" parTransId="{349F3E6E-E628-489E-B056-A4FA975B91E5}" sibTransId="{9083E73E-FB83-4CCF-BAB5-9A0E40DF2A03}"/>
    <dgm:cxn modelId="{455F553E-87F9-499A-A091-D5FE0977AF5C}" srcId="{31460FFA-1ED3-491C-BCE3-718AB82304ED}" destId="{E4A7A684-B357-4D29-8BA1-E9C5F78442B9}" srcOrd="0" destOrd="0" parTransId="{A23AE3F4-8234-4085-B69E-A9B905B6D6BC}" sibTransId="{2D0AE67E-3639-494D-8F98-C5B20E8F0D12}"/>
    <dgm:cxn modelId="{CDFF8118-2EB3-4D1A-85CF-312AB2212F4E}" type="presParOf" srcId="{A614DE38-7BCA-4868-9B0F-0837F3C3898B}" destId="{64383F97-869F-462F-AB8E-55C263B983D6}" srcOrd="0" destOrd="0" presId="urn:microsoft.com/office/officeart/2005/8/layout/vList2"/>
    <dgm:cxn modelId="{1D4653D8-76FC-45AC-B2CB-ED7E007BEB7B}" type="presParOf" srcId="{A614DE38-7BCA-4868-9B0F-0837F3C3898B}" destId="{721171FD-FC93-4EDD-A270-099F585B6601}" srcOrd="1" destOrd="0" presId="urn:microsoft.com/office/officeart/2005/8/layout/vList2"/>
    <dgm:cxn modelId="{84D7D085-AEBC-4BE5-9DD1-3589694C44CB}" type="presParOf" srcId="{A614DE38-7BCA-4868-9B0F-0837F3C3898B}" destId="{143BE1BD-F7D4-46A6-B351-4E50D8604478}" srcOrd="2" destOrd="0" presId="urn:microsoft.com/office/officeart/2005/8/layout/vList2"/>
    <dgm:cxn modelId="{5D2311C7-F870-4170-BAE5-BD1A8A116EC6}" type="presParOf" srcId="{A614DE38-7BCA-4868-9B0F-0837F3C3898B}" destId="{0995D6F9-73CD-46BD-AABC-DDC490790DF4}" srcOrd="3" destOrd="0" presId="urn:microsoft.com/office/officeart/2005/8/layout/vList2"/>
    <dgm:cxn modelId="{98AB906F-0708-4B09-BD67-12F77BC24C5D}" type="presParOf" srcId="{A614DE38-7BCA-4868-9B0F-0837F3C3898B}" destId="{BF5BE011-56F2-4E30-8BC5-E0D5A61F744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1460FFA-1ED3-491C-BCE3-718AB82304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A7A684-B357-4D29-8BA1-E9C5F78442B9}">
      <dgm:prSet phldrT="[Текст]"/>
      <dgm:spPr/>
      <dgm:t>
        <a:bodyPr/>
        <a:lstStyle/>
        <a:p>
          <a:pPr algn="ctr"/>
          <a:r>
            <a:rPr lang="ru-RU" dirty="0" smtClean="0"/>
            <a:t>Обнаружить </a:t>
          </a:r>
        </a:p>
        <a:p>
          <a:pPr algn="ctr"/>
          <a:r>
            <a:rPr lang="ru-RU" dirty="0" smtClean="0"/>
            <a:t>некомпетентность</a:t>
          </a:r>
          <a:endParaRPr lang="ru-RU" dirty="0"/>
        </a:p>
      </dgm:t>
    </dgm:pt>
    <dgm:pt modelId="{A23AE3F4-8234-4085-B69E-A9B905B6D6BC}" type="parTrans" cxnId="{455F553E-87F9-499A-A091-D5FE0977AF5C}">
      <dgm:prSet/>
      <dgm:spPr/>
      <dgm:t>
        <a:bodyPr/>
        <a:lstStyle/>
        <a:p>
          <a:endParaRPr lang="ru-RU"/>
        </a:p>
      </dgm:t>
    </dgm:pt>
    <dgm:pt modelId="{2D0AE67E-3639-494D-8F98-C5B20E8F0D12}" type="sibTrans" cxnId="{455F553E-87F9-499A-A091-D5FE0977AF5C}">
      <dgm:prSet/>
      <dgm:spPr/>
      <dgm:t>
        <a:bodyPr/>
        <a:lstStyle/>
        <a:p>
          <a:endParaRPr lang="ru-RU"/>
        </a:p>
      </dgm:t>
    </dgm:pt>
    <dgm:pt modelId="{59D6611E-CF69-4B90-BFA6-5BDD58906010}">
      <dgm:prSet phldrT="[Текст]"/>
      <dgm:spPr/>
      <dgm:t>
        <a:bodyPr/>
        <a:lstStyle/>
        <a:p>
          <a:pPr algn="ctr"/>
          <a:r>
            <a:rPr lang="ru-RU" dirty="0" smtClean="0"/>
            <a:t>Потерять работу</a:t>
          </a:r>
          <a:endParaRPr lang="ru-RU" dirty="0"/>
        </a:p>
      </dgm:t>
    </dgm:pt>
    <dgm:pt modelId="{45D18F9A-FFFC-4BBC-9A04-764FF8919496}" type="parTrans" cxnId="{55D30996-0432-4BE4-BE87-F5F61D8E69C7}">
      <dgm:prSet/>
      <dgm:spPr/>
      <dgm:t>
        <a:bodyPr/>
        <a:lstStyle/>
        <a:p>
          <a:endParaRPr lang="ru-RU"/>
        </a:p>
      </dgm:t>
    </dgm:pt>
    <dgm:pt modelId="{2C1EC566-7EEE-455C-85EC-9E43F026CA85}" type="sibTrans" cxnId="{55D30996-0432-4BE4-BE87-F5F61D8E69C7}">
      <dgm:prSet/>
      <dgm:spPr/>
      <dgm:t>
        <a:bodyPr/>
        <a:lstStyle/>
        <a:p>
          <a:endParaRPr lang="ru-RU"/>
        </a:p>
      </dgm:t>
    </dgm:pt>
    <dgm:pt modelId="{7FB07C71-BE96-4BEE-9B5B-8858446E3040}">
      <dgm:prSet/>
      <dgm:spPr/>
      <dgm:t>
        <a:bodyPr/>
        <a:lstStyle/>
        <a:p>
          <a:pPr algn="ctr"/>
          <a:r>
            <a:rPr lang="ru-RU" dirty="0" smtClean="0"/>
            <a:t>Потерять карьеру</a:t>
          </a:r>
          <a:endParaRPr lang="ru-RU" dirty="0"/>
        </a:p>
      </dgm:t>
    </dgm:pt>
    <dgm:pt modelId="{349F3E6E-E628-489E-B056-A4FA975B91E5}" type="parTrans" cxnId="{17AF7AAB-79D6-4B18-9FC7-2BC3F8AB72AE}">
      <dgm:prSet/>
      <dgm:spPr/>
      <dgm:t>
        <a:bodyPr/>
        <a:lstStyle/>
        <a:p>
          <a:endParaRPr lang="ru-RU"/>
        </a:p>
      </dgm:t>
    </dgm:pt>
    <dgm:pt modelId="{9083E73E-FB83-4CCF-BAB5-9A0E40DF2A03}" type="sibTrans" cxnId="{17AF7AAB-79D6-4B18-9FC7-2BC3F8AB72AE}">
      <dgm:prSet/>
      <dgm:spPr/>
      <dgm:t>
        <a:bodyPr/>
        <a:lstStyle/>
        <a:p>
          <a:endParaRPr lang="ru-RU"/>
        </a:p>
      </dgm:t>
    </dgm:pt>
    <dgm:pt modelId="{A614DE38-7BCA-4868-9B0F-0837F3C3898B}" type="pres">
      <dgm:prSet presAssocID="{31460FFA-1ED3-491C-BCE3-718AB82304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383F97-869F-462F-AB8E-55C263B983D6}" type="pres">
      <dgm:prSet presAssocID="{E4A7A684-B357-4D29-8BA1-E9C5F78442B9}" presName="parentText" presStyleLbl="node1" presStyleIdx="0" presStyleCnt="3" custLinFactNeighborX="3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171FD-FC93-4EDD-A270-099F585B6601}" type="pres">
      <dgm:prSet presAssocID="{2D0AE67E-3639-494D-8F98-C5B20E8F0D12}" presName="spacer" presStyleCnt="0"/>
      <dgm:spPr/>
    </dgm:pt>
    <dgm:pt modelId="{143BE1BD-F7D4-46A6-B351-4E50D8604478}" type="pres">
      <dgm:prSet presAssocID="{59D6611E-CF69-4B90-BFA6-5BDD589060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5D6F9-73CD-46BD-AABC-DDC490790DF4}" type="pres">
      <dgm:prSet presAssocID="{2C1EC566-7EEE-455C-85EC-9E43F026CA85}" presName="spacer" presStyleCnt="0"/>
      <dgm:spPr/>
    </dgm:pt>
    <dgm:pt modelId="{BF5BE011-56F2-4E30-8BC5-E0D5A61F744C}" type="pres">
      <dgm:prSet presAssocID="{7FB07C71-BE96-4BEE-9B5B-8858446E30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D30996-0432-4BE4-BE87-F5F61D8E69C7}" srcId="{31460FFA-1ED3-491C-BCE3-718AB82304ED}" destId="{59D6611E-CF69-4B90-BFA6-5BDD58906010}" srcOrd="1" destOrd="0" parTransId="{45D18F9A-FFFC-4BBC-9A04-764FF8919496}" sibTransId="{2C1EC566-7EEE-455C-85EC-9E43F026CA85}"/>
    <dgm:cxn modelId="{D79633CA-F6B7-469A-99C9-B267E89E52E6}" type="presOf" srcId="{7FB07C71-BE96-4BEE-9B5B-8858446E3040}" destId="{BF5BE011-56F2-4E30-8BC5-E0D5A61F744C}" srcOrd="0" destOrd="0" presId="urn:microsoft.com/office/officeart/2005/8/layout/vList2"/>
    <dgm:cxn modelId="{97E33D69-7811-470D-BC81-4FC28BBD51FF}" type="presOf" srcId="{31460FFA-1ED3-491C-BCE3-718AB82304ED}" destId="{A614DE38-7BCA-4868-9B0F-0837F3C3898B}" srcOrd="0" destOrd="0" presId="urn:microsoft.com/office/officeart/2005/8/layout/vList2"/>
    <dgm:cxn modelId="{17AF7AAB-79D6-4B18-9FC7-2BC3F8AB72AE}" srcId="{31460FFA-1ED3-491C-BCE3-718AB82304ED}" destId="{7FB07C71-BE96-4BEE-9B5B-8858446E3040}" srcOrd="2" destOrd="0" parTransId="{349F3E6E-E628-489E-B056-A4FA975B91E5}" sibTransId="{9083E73E-FB83-4CCF-BAB5-9A0E40DF2A03}"/>
    <dgm:cxn modelId="{19F4CD79-E72A-4145-A63F-D9FF05307C87}" type="presOf" srcId="{59D6611E-CF69-4B90-BFA6-5BDD58906010}" destId="{143BE1BD-F7D4-46A6-B351-4E50D8604478}" srcOrd="0" destOrd="0" presId="urn:microsoft.com/office/officeart/2005/8/layout/vList2"/>
    <dgm:cxn modelId="{E6D2909F-55A9-4FB1-BDFD-1575002305AA}" type="presOf" srcId="{E4A7A684-B357-4D29-8BA1-E9C5F78442B9}" destId="{64383F97-869F-462F-AB8E-55C263B983D6}" srcOrd="0" destOrd="0" presId="urn:microsoft.com/office/officeart/2005/8/layout/vList2"/>
    <dgm:cxn modelId="{455F553E-87F9-499A-A091-D5FE0977AF5C}" srcId="{31460FFA-1ED3-491C-BCE3-718AB82304ED}" destId="{E4A7A684-B357-4D29-8BA1-E9C5F78442B9}" srcOrd="0" destOrd="0" parTransId="{A23AE3F4-8234-4085-B69E-A9B905B6D6BC}" sibTransId="{2D0AE67E-3639-494D-8F98-C5B20E8F0D12}"/>
    <dgm:cxn modelId="{6437F742-5AC5-4506-9FF7-CB25EFE77C59}" type="presParOf" srcId="{A614DE38-7BCA-4868-9B0F-0837F3C3898B}" destId="{64383F97-869F-462F-AB8E-55C263B983D6}" srcOrd="0" destOrd="0" presId="urn:microsoft.com/office/officeart/2005/8/layout/vList2"/>
    <dgm:cxn modelId="{0CBF4FD7-BDF9-486D-8D0E-A6202116C5F8}" type="presParOf" srcId="{A614DE38-7BCA-4868-9B0F-0837F3C3898B}" destId="{721171FD-FC93-4EDD-A270-099F585B6601}" srcOrd="1" destOrd="0" presId="urn:microsoft.com/office/officeart/2005/8/layout/vList2"/>
    <dgm:cxn modelId="{6663491D-3191-4BEB-8FA5-253611EECEA2}" type="presParOf" srcId="{A614DE38-7BCA-4868-9B0F-0837F3C3898B}" destId="{143BE1BD-F7D4-46A6-B351-4E50D8604478}" srcOrd="2" destOrd="0" presId="urn:microsoft.com/office/officeart/2005/8/layout/vList2"/>
    <dgm:cxn modelId="{75F8A583-D0D5-476A-BDC1-657D5BD9B425}" type="presParOf" srcId="{A614DE38-7BCA-4868-9B0F-0837F3C3898B}" destId="{0995D6F9-73CD-46BD-AABC-DDC490790DF4}" srcOrd="3" destOrd="0" presId="urn:microsoft.com/office/officeart/2005/8/layout/vList2"/>
    <dgm:cxn modelId="{D5B37872-2684-45F2-BD14-33E38DE7C6C0}" type="presParOf" srcId="{A614DE38-7BCA-4868-9B0F-0837F3C3898B}" destId="{BF5BE011-56F2-4E30-8BC5-E0D5A61F744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82971C9-16F7-41F3-B034-F27233B3AF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</a:rPr>
            <a:t>Кризис 2008 - спрос не сократился</a:t>
          </a:r>
          <a:endParaRPr lang="ru-RU" sz="5400" b="1" dirty="0">
            <a:solidFill>
              <a:schemeClr val="bg1"/>
            </a:solidFill>
          </a:endParaRPr>
        </a:p>
      </dgm:t>
    </dgm:pt>
    <dgm:pt modelId="{53AD7BA7-DE65-409D-81E9-D915119B5E4B}" type="parTrans" cxnId="{024EEC63-7E3A-4F73-A077-F7BC6E551F4C}">
      <dgm:prSet/>
      <dgm:spPr/>
      <dgm:t>
        <a:bodyPr/>
        <a:lstStyle/>
        <a:p>
          <a:endParaRPr lang="ru-RU" sz="5400" b="1"/>
        </a:p>
      </dgm:t>
    </dgm:pt>
    <dgm:pt modelId="{5C59783B-658F-403F-9999-38E6C0249FFE}" type="sibTrans" cxnId="{024EEC63-7E3A-4F73-A077-F7BC6E551F4C}">
      <dgm:prSet custT="1"/>
      <dgm:spPr/>
      <dgm:t>
        <a:bodyPr/>
        <a:lstStyle/>
        <a:p>
          <a:endParaRPr lang="ru-RU" sz="5400" b="1"/>
        </a:p>
      </dgm:t>
    </dgm:pt>
    <dgm:pt modelId="{7697B9DE-FFA0-412D-AF51-33B961AB6113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Кризис 1998 - спрос не сократился</a:t>
          </a: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5400" b="1"/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5400" b="1"/>
        </a:p>
      </dgm:t>
    </dgm:pt>
    <dgm:pt modelId="{F6FE0F8F-DF04-462A-8FA0-FF5EF58B0D7A}" type="pres">
      <dgm:prSet presAssocID="{A4BA1B27-847E-424E-B340-45F857D129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234BC4-B7FA-4EEE-954B-CE8C63A23224}" type="pres">
      <dgm:prSet presAssocID="{7697B9DE-FFA0-412D-AF51-33B961AB611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068A8-1B8A-4AB0-BDD5-969DBA0C47B7}" type="pres">
      <dgm:prSet presAssocID="{4F42FCFF-E944-4408-9DBD-7DA1547BE899}" presName="spacer" presStyleCnt="0"/>
      <dgm:spPr/>
    </dgm:pt>
    <dgm:pt modelId="{84044AED-195D-4EA5-BD53-0F1F955019D8}" type="pres">
      <dgm:prSet presAssocID="{982971C9-16F7-41F3-B034-F27233B3AF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1FB1D6-E5DC-433F-AA65-F31B0D902B44}" type="presOf" srcId="{982971C9-16F7-41F3-B034-F27233B3AF13}" destId="{84044AED-195D-4EA5-BD53-0F1F955019D8}" srcOrd="0" destOrd="0" presId="urn:microsoft.com/office/officeart/2005/8/layout/vList2"/>
    <dgm:cxn modelId="{1B867FD7-0242-4DBE-A27B-D3A825758DD0}" type="presOf" srcId="{7697B9DE-FFA0-412D-AF51-33B961AB6113}" destId="{70234BC4-B7FA-4EEE-954B-CE8C63A23224}" srcOrd="0" destOrd="0" presId="urn:microsoft.com/office/officeart/2005/8/layout/vList2"/>
    <dgm:cxn modelId="{27F53E26-CE0D-4AEA-87FB-248F4434211A}" type="presOf" srcId="{A4BA1B27-847E-424E-B340-45F857D129DA}" destId="{F6FE0F8F-DF04-462A-8FA0-FF5EF58B0D7A}" srcOrd="0" destOrd="0" presId="urn:microsoft.com/office/officeart/2005/8/layout/vList2"/>
    <dgm:cxn modelId="{024EEC63-7E3A-4F73-A077-F7BC6E551F4C}" srcId="{A4BA1B27-847E-424E-B340-45F857D129DA}" destId="{982971C9-16F7-41F3-B034-F27233B3AF13}" srcOrd="1" destOrd="0" parTransId="{53AD7BA7-DE65-409D-81E9-D915119B5E4B}" sibTransId="{5C59783B-658F-403F-9999-38E6C0249FFE}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DE5F0AFC-DBC8-4261-8A3D-3AFA7EE3B33D}" type="presParOf" srcId="{F6FE0F8F-DF04-462A-8FA0-FF5EF58B0D7A}" destId="{70234BC4-B7FA-4EEE-954B-CE8C63A23224}" srcOrd="0" destOrd="0" presId="urn:microsoft.com/office/officeart/2005/8/layout/vList2"/>
    <dgm:cxn modelId="{9125D6F8-D8B7-4999-B54C-BDEAC5A37471}" type="presParOf" srcId="{F6FE0F8F-DF04-462A-8FA0-FF5EF58B0D7A}" destId="{6E9068A8-1B8A-4AB0-BDD5-969DBA0C47B7}" srcOrd="1" destOrd="0" presId="urn:microsoft.com/office/officeart/2005/8/layout/vList2"/>
    <dgm:cxn modelId="{E08F4CC2-B668-440F-A89A-2A9F51CDC9A3}" type="presParOf" srcId="{F6FE0F8F-DF04-462A-8FA0-FF5EF58B0D7A}" destId="{84044AED-195D-4EA5-BD53-0F1F955019D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691863-B9FD-4E89-ABE2-F96A721C5CC5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2015F-0DFA-42D8-8B91-2CBDBB10D25E}" type="sibTrans" cxnId="{0F0A98BA-EA8D-48ED-AF68-07EFA24BF8EA}">
      <dgm:prSet/>
      <dgm:spPr/>
      <dgm:t>
        <a:bodyPr/>
        <a:lstStyle/>
        <a:p>
          <a:endParaRPr lang="ru-RU"/>
        </a:p>
      </dgm:t>
    </dgm:pt>
    <dgm:pt modelId="{FF240F46-4B0E-4411-B5B2-FEE916C5BE6B}" type="parTrans" cxnId="{0F0A98BA-EA8D-48ED-AF68-07EFA24BF8EA}">
      <dgm:prSet/>
      <dgm:spPr/>
      <dgm:t>
        <a:bodyPr/>
        <a:lstStyle/>
        <a:p>
          <a:endParaRPr lang="ru-RU"/>
        </a:p>
      </dgm:t>
    </dgm:pt>
    <dgm:pt modelId="{F467E2DB-9717-4070-997E-5E55EB74E1B0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80915-7CDD-4FA9-9589-5DE911255552}" type="pres">
      <dgm:prSet presAssocID="{E5691863-B9FD-4E89-ABE2-F96A721C5CC5}" presName="composite" presStyleCnt="0"/>
      <dgm:spPr/>
    </dgm:pt>
    <dgm:pt modelId="{6914454F-1AE4-4A85-8F7F-DCABFEE19CA8}" type="pres">
      <dgm:prSet presAssocID="{E5691863-B9FD-4E89-ABE2-F96A721C5CC5}" presName="imagSh" presStyleLbl="bgImgPlace1" presStyleIdx="0" presStyleCnt="1" custScaleX="124633" custScaleY="16311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E495FEE-C348-4703-9033-A76601F74852}" type="pres">
      <dgm:prSet presAssocID="{E5691863-B9FD-4E89-ABE2-F96A721C5CC5}" presName="txNode" presStyleLbl="node1" presStyleIdx="0" presStyleCnt="1" custScaleY="34048" custLinFactNeighborY="49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8D98E1-501E-4EFF-AB8B-2489B3E0E692}" type="presOf" srcId="{E5691863-B9FD-4E89-ABE2-F96A721C5CC5}" destId="{6E495FEE-C348-4703-9033-A76601F74852}" srcOrd="0" destOrd="0" presId="urn:microsoft.com/office/officeart/2005/8/layout/hProcess10"/>
    <dgm:cxn modelId="{0F0A98BA-EA8D-48ED-AF68-07EFA24BF8EA}" srcId="{DC20B9C1-877F-4447-9C36-5C8DCFDF5BA3}" destId="{E5691863-B9FD-4E89-ABE2-F96A721C5CC5}" srcOrd="0" destOrd="0" parTransId="{FF240F46-4B0E-4411-B5B2-FEE916C5BE6B}" sibTransId="{DDF2015F-0DFA-42D8-8B91-2CBDBB10D25E}"/>
    <dgm:cxn modelId="{4B8749B2-58E0-48A9-B4E6-8A7622F1B7FA}" type="presOf" srcId="{DC20B9C1-877F-4447-9C36-5C8DCFDF5BA3}" destId="{F467E2DB-9717-4070-997E-5E55EB74E1B0}" srcOrd="0" destOrd="0" presId="urn:microsoft.com/office/officeart/2005/8/layout/hProcess10"/>
    <dgm:cxn modelId="{EFB34531-8F3D-4EB2-801F-58DE9977FB84}" type="presParOf" srcId="{F467E2DB-9717-4070-997E-5E55EB74E1B0}" destId="{61080915-7CDD-4FA9-9589-5DE911255552}" srcOrd="0" destOrd="0" presId="urn:microsoft.com/office/officeart/2005/8/layout/hProcess10"/>
    <dgm:cxn modelId="{14BDFD24-2FC3-4A2A-A347-CC5472ADFE95}" type="presParOf" srcId="{61080915-7CDD-4FA9-9589-5DE911255552}" destId="{6914454F-1AE4-4A85-8F7F-DCABFEE19CA8}" srcOrd="0" destOrd="0" presId="urn:microsoft.com/office/officeart/2005/8/layout/hProcess10"/>
    <dgm:cxn modelId="{2D510ABA-730D-4ACE-A7BF-CCED0F801DD8}" type="presParOf" srcId="{61080915-7CDD-4FA9-9589-5DE911255552}" destId="{6E495FEE-C348-4703-9033-A76601F74852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249100-82D4-4FD6-87BF-EC657EC9689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Признание ошибок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44EA82-76E2-4BCB-875C-C751AD497200}" type="sibTrans" cxnId="{3146D198-5F71-4749-8D6E-C43EB7830AC2}">
      <dgm:prSet/>
      <dgm:spPr/>
      <dgm:t>
        <a:bodyPr/>
        <a:lstStyle/>
        <a:p>
          <a:endParaRPr lang="ru-RU"/>
        </a:p>
      </dgm:t>
    </dgm:pt>
    <dgm:pt modelId="{23233856-DDDD-434C-A9C1-D8D7B11ABC14}" type="parTrans" cxnId="{3146D198-5F71-4749-8D6E-C43EB7830AC2}">
      <dgm:prSet/>
      <dgm:spPr/>
      <dgm:t>
        <a:bodyPr/>
        <a:lstStyle/>
        <a:p>
          <a:endParaRPr lang="ru-RU"/>
        </a:p>
      </dgm:t>
    </dgm:pt>
    <dgm:pt modelId="{E5691863-B9FD-4E89-ABE2-F96A721C5CC5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2015F-0DFA-42D8-8B91-2CBDBB10D25E}" type="sibTrans" cxnId="{0F0A98BA-EA8D-48ED-AF68-07EFA24BF8EA}">
      <dgm:prSet/>
      <dgm:spPr/>
      <dgm:t>
        <a:bodyPr/>
        <a:lstStyle/>
        <a:p>
          <a:endParaRPr lang="ru-RU"/>
        </a:p>
      </dgm:t>
    </dgm:pt>
    <dgm:pt modelId="{FF240F46-4B0E-4411-B5B2-FEE916C5BE6B}" type="parTrans" cxnId="{0F0A98BA-EA8D-48ED-AF68-07EFA24BF8EA}">
      <dgm:prSet/>
      <dgm:spPr/>
      <dgm:t>
        <a:bodyPr/>
        <a:lstStyle/>
        <a:p>
          <a:endParaRPr lang="ru-RU"/>
        </a:p>
      </dgm:t>
    </dgm:pt>
    <dgm:pt modelId="{F467E2DB-9717-4070-997E-5E55EB74E1B0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80915-7CDD-4FA9-9589-5DE911255552}" type="pres">
      <dgm:prSet presAssocID="{E5691863-B9FD-4E89-ABE2-F96A721C5CC5}" presName="composite" presStyleCnt="0"/>
      <dgm:spPr/>
    </dgm:pt>
    <dgm:pt modelId="{6914454F-1AE4-4A85-8F7F-DCABFEE19CA8}" type="pres">
      <dgm:prSet presAssocID="{E5691863-B9FD-4E89-ABE2-F96A721C5CC5}" presName="imagSh" presStyleLbl="bgImgPlace1" presStyleIdx="0" presStyleCnt="2" custScaleX="124633" custScaleY="16311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E495FEE-C348-4703-9033-A76601F74852}" type="pres">
      <dgm:prSet presAssocID="{E5691863-B9FD-4E89-ABE2-F96A721C5CC5}" presName="txNode" presStyleLbl="node1" presStyleIdx="0" presStyleCnt="2" custScaleY="34048" custLinFactNeighborY="49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F6985-6810-446E-AFF9-93FC281A444F}" type="pres">
      <dgm:prSet presAssocID="{DDF2015F-0DFA-42D8-8B91-2CBDBB10D25E}" presName="sibTrans" presStyleLbl="sibTrans2D1" presStyleIdx="0" presStyleCnt="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5DEC2FB5-3B74-41D0-B8AA-EE5F0E930BCB}" type="pres">
      <dgm:prSet presAssocID="{DDF2015F-0DFA-42D8-8B91-2CBDBB10D25E}" presName="connTx" presStyleLbl="sibTrans2D1" presStyleIdx="0" presStyleCnt="1"/>
      <dgm:spPr/>
      <dgm:t>
        <a:bodyPr/>
        <a:lstStyle/>
        <a:p>
          <a:endParaRPr lang="ru-RU"/>
        </a:p>
      </dgm:t>
    </dgm:pt>
    <dgm:pt modelId="{3E88FED8-30AF-471B-83B0-33B06ECB7BF6}" type="pres">
      <dgm:prSet presAssocID="{0C249100-82D4-4FD6-87BF-EC657EC96899}" presName="composite" presStyleCnt="0"/>
      <dgm:spPr/>
    </dgm:pt>
    <dgm:pt modelId="{F1F8BA89-4F5D-44C7-9D93-958FCBAEB482}" type="pres">
      <dgm:prSet presAssocID="{0C249100-82D4-4FD6-87BF-EC657EC96899}" presName="imagSh" presStyleLbl="bgImgPlace1" presStyleIdx="1" presStyleCnt="2" custScaleX="126781" custScaleY="14821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E6462DF-7162-4A27-AA9D-CCE515DE0721}" type="pres">
      <dgm:prSet presAssocID="{0C249100-82D4-4FD6-87BF-EC657EC96899}" presName="txNode" presStyleLbl="node1" presStyleIdx="1" presStyleCnt="2" custScaleY="34048" custLinFactNeighborY="53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F84788-512E-47B3-929C-6A4E09A68893}" type="presOf" srcId="{E5691863-B9FD-4E89-ABE2-F96A721C5CC5}" destId="{6E495FEE-C348-4703-9033-A76601F74852}" srcOrd="0" destOrd="0" presId="urn:microsoft.com/office/officeart/2005/8/layout/hProcess10"/>
    <dgm:cxn modelId="{87D4D266-85DB-4BC4-9DE1-FF30F2CA233C}" type="presOf" srcId="{0C249100-82D4-4FD6-87BF-EC657EC96899}" destId="{DE6462DF-7162-4A27-AA9D-CCE515DE0721}" srcOrd="0" destOrd="0" presId="urn:microsoft.com/office/officeart/2005/8/layout/hProcess10"/>
    <dgm:cxn modelId="{74E7044A-1CC9-4A52-808B-2B3D45BBC39F}" type="presOf" srcId="{DC20B9C1-877F-4447-9C36-5C8DCFDF5BA3}" destId="{F467E2DB-9717-4070-997E-5E55EB74E1B0}" srcOrd="0" destOrd="0" presId="urn:microsoft.com/office/officeart/2005/8/layout/hProcess10"/>
    <dgm:cxn modelId="{18C83DB7-F47A-4B7E-A4D1-D6C27B94A237}" type="presOf" srcId="{DDF2015F-0DFA-42D8-8B91-2CBDBB10D25E}" destId="{75EF6985-6810-446E-AFF9-93FC281A444F}" srcOrd="0" destOrd="0" presId="urn:microsoft.com/office/officeart/2005/8/layout/hProcess10"/>
    <dgm:cxn modelId="{0F0A98BA-EA8D-48ED-AF68-07EFA24BF8EA}" srcId="{DC20B9C1-877F-4447-9C36-5C8DCFDF5BA3}" destId="{E5691863-B9FD-4E89-ABE2-F96A721C5CC5}" srcOrd="0" destOrd="0" parTransId="{FF240F46-4B0E-4411-B5B2-FEE916C5BE6B}" sibTransId="{DDF2015F-0DFA-42D8-8B91-2CBDBB10D25E}"/>
    <dgm:cxn modelId="{A508DD15-84C6-46B3-9517-FF1A807D350C}" type="presOf" srcId="{DDF2015F-0DFA-42D8-8B91-2CBDBB10D25E}" destId="{5DEC2FB5-3B74-41D0-B8AA-EE5F0E930BCB}" srcOrd="1" destOrd="0" presId="urn:microsoft.com/office/officeart/2005/8/layout/hProcess10"/>
    <dgm:cxn modelId="{3146D198-5F71-4749-8D6E-C43EB7830AC2}" srcId="{DC20B9C1-877F-4447-9C36-5C8DCFDF5BA3}" destId="{0C249100-82D4-4FD6-87BF-EC657EC96899}" srcOrd="1" destOrd="0" parTransId="{23233856-DDDD-434C-A9C1-D8D7B11ABC14}" sibTransId="{8F44EA82-76E2-4BCB-875C-C751AD497200}"/>
    <dgm:cxn modelId="{BDFEF678-4619-4816-83B0-A821FFDD86F6}" type="presParOf" srcId="{F467E2DB-9717-4070-997E-5E55EB74E1B0}" destId="{61080915-7CDD-4FA9-9589-5DE911255552}" srcOrd="0" destOrd="0" presId="urn:microsoft.com/office/officeart/2005/8/layout/hProcess10"/>
    <dgm:cxn modelId="{E424185A-1F69-40E7-A2E0-D9E2A2E1FDDC}" type="presParOf" srcId="{61080915-7CDD-4FA9-9589-5DE911255552}" destId="{6914454F-1AE4-4A85-8F7F-DCABFEE19CA8}" srcOrd="0" destOrd="0" presId="urn:microsoft.com/office/officeart/2005/8/layout/hProcess10"/>
    <dgm:cxn modelId="{F3319A51-0BB4-4D07-9699-2BD1147AEBD2}" type="presParOf" srcId="{61080915-7CDD-4FA9-9589-5DE911255552}" destId="{6E495FEE-C348-4703-9033-A76601F74852}" srcOrd="1" destOrd="0" presId="urn:microsoft.com/office/officeart/2005/8/layout/hProcess10"/>
    <dgm:cxn modelId="{85146E5A-E1AA-4D4E-B988-B55301239EBA}" type="presParOf" srcId="{F467E2DB-9717-4070-997E-5E55EB74E1B0}" destId="{75EF6985-6810-446E-AFF9-93FC281A444F}" srcOrd="1" destOrd="0" presId="urn:microsoft.com/office/officeart/2005/8/layout/hProcess10"/>
    <dgm:cxn modelId="{DD13CAFC-72C2-46DE-976E-812DE5F34B23}" type="presParOf" srcId="{75EF6985-6810-446E-AFF9-93FC281A444F}" destId="{5DEC2FB5-3B74-41D0-B8AA-EE5F0E930BCB}" srcOrd="0" destOrd="0" presId="urn:microsoft.com/office/officeart/2005/8/layout/hProcess10"/>
    <dgm:cxn modelId="{E1E965E1-B37B-4983-AC8E-9EC30F61ECEF}" type="presParOf" srcId="{F467E2DB-9717-4070-997E-5E55EB74E1B0}" destId="{3E88FED8-30AF-471B-83B0-33B06ECB7BF6}" srcOrd="2" destOrd="0" presId="urn:microsoft.com/office/officeart/2005/8/layout/hProcess10"/>
    <dgm:cxn modelId="{65123428-6BF3-4FAB-AD0C-39C05ACC617C}" type="presParOf" srcId="{3E88FED8-30AF-471B-83B0-33B06ECB7BF6}" destId="{F1F8BA89-4F5D-44C7-9D93-958FCBAEB482}" srcOrd="0" destOrd="0" presId="urn:microsoft.com/office/officeart/2005/8/layout/hProcess10"/>
    <dgm:cxn modelId="{1A496B69-7804-4524-B0D7-20AB6507AE33}" type="presParOf" srcId="{3E88FED8-30AF-471B-83B0-33B06ECB7BF6}" destId="{DE6462DF-7162-4A27-AA9D-CCE515DE0721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249100-82D4-4FD6-87BF-EC657EC9689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Признание ошибок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44EA82-76E2-4BCB-875C-C751AD497200}" type="sibTrans" cxnId="{3146D198-5F71-4749-8D6E-C43EB7830AC2}">
      <dgm:prSet/>
      <dgm:spPr/>
      <dgm:t>
        <a:bodyPr/>
        <a:lstStyle/>
        <a:p>
          <a:endParaRPr lang="ru-RU"/>
        </a:p>
      </dgm:t>
    </dgm:pt>
    <dgm:pt modelId="{23233856-DDDD-434C-A9C1-D8D7B11ABC14}" type="parTrans" cxnId="{3146D198-5F71-4749-8D6E-C43EB7830AC2}">
      <dgm:prSet/>
      <dgm:spPr/>
      <dgm:t>
        <a:bodyPr/>
        <a:lstStyle/>
        <a:p>
          <a:endParaRPr lang="ru-RU"/>
        </a:p>
      </dgm:t>
    </dgm:pt>
    <dgm:pt modelId="{E5691863-B9FD-4E89-ABE2-F96A721C5CC5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2015F-0DFA-42D8-8B91-2CBDBB10D25E}" type="sibTrans" cxnId="{0F0A98BA-EA8D-48ED-AF68-07EFA24BF8EA}">
      <dgm:prSet/>
      <dgm:spPr/>
      <dgm:t>
        <a:bodyPr/>
        <a:lstStyle/>
        <a:p>
          <a:endParaRPr lang="ru-RU"/>
        </a:p>
      </dgm:t>
    </dgm:pt>
    <dgm:pt modelId="{FF240F46-4B0E-4411-B5B2-FEE916C5BE6B}" type="parTrans" cxnId="{0F0A98BA-EA8D-48ED-AF68-07EFA24BF8EA}">
      <dgm:prSet/>
      <dgm:spPr/>
      <dgm:t>
        <a:bodyPr/>
        <a:lstStyle/>
        <a:p>
          <a:endParaRPr lang="ru-RU"/>
        </a:p>
      </dgm:t>
    </dgm:pt>
    <dgm:pt modelId="{428FC15F-AD8C-492B-B2B3-8DED945DC757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Отсутствие жадности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658366-2EA7-415B-8C50-AB4B7F9C3C52}" type="parTrans" cxnId="{B9968F2B-0EE2-4270-8FD2-9171D92A4762}">
      <dgm:prSet/>
      <dgm:spPr/>
      <dgm:t>
        <a:bodyPr/>
        <a:lstStyle/>
        <a:p>
          <a:endParaRPr lang="ru-RU"/>
        </a:p>
      </dgm:t>
    </dgm:pt>
    <dgm:pt modelId="{D9D2D3E2-7D83-4165-B754-A9D41D2B119E}" type="sibTrans" cxnId="{B9968F2B-0EE2-4270-8FD2-9171D92A4762}">
      <dgm:prSet/>
      <dgm:spPr/>
      <dgm:t>
        <a:bodyPr/>
        <a:lstStyle/>
        <a:p>
          <a:endParaRPr lang="ru-RU"/>
        </a:p>
      </dgm:t>
    </dgm:pt>
    <dgm:pt modelId="{F467E2DB-9717-4070-997E-5E55EB74E1B0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80915-7CDD-4FA9-9589-5DE911255552}" type="pres">
      <dgm:prSet presAssocID="{E5691863-B9FD-4E89-ABE2-F96A721C5CC5}" presName="composite" presStyleCnt="0"/>
      <dgm:spPr/>
    </dgm:pt>
    <dgm:pt modelId="{6914454F-1AE4-4A85-8F7F-DCABFEE19CA8}" type="pres">
      <dgm:prSet presAssocID="{E5691863-B9FD-4E89-ABE2-F96A721C5CC5}" presName="imagSh" presStyleLbl="bgImgPlace1" presStyleIdx="0" presStyleCnt="3" custScaleX="124633" custScaleY="16311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E495FEE-C348-4703-9033-A76601F74852}" type="pres">
      <dgm:prSet presAssocID="{E5691863-B9FD-4E89-ABE2-F96A721C5CC5}" presName="txNode" presStyleLbl="node1" presStyleIdx="0" presStyleCnt="3" custScaleY="34048" custLinFactNeighborY="49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F6985-6810-446E-AFF9-93FC281A444F}" type="pres">
      <dgm:prSet presAssocID="{DDF2015F-0DFA-42D8-8B91-2CBDBB10D25E}" presName="sibTrans" presStyleLbl="sibTrans2D1" presStyleIdx="0" presStyleCnt="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5DEC2FB5-3B74-41D0-B8AA-EE5F0E930BCB}" type="pres">
      <dgm:prSet presAssocID="{DDF2015F-0DFA-42D8-8B91-2CBDBB10D25E}" presName="connTx" presStyleLbl="sibTrans2D1" presStyleIdx="0" presStyleCnt="2"/>
      <dgm:spPr/>
      <dgm:t>
        <a:bodyPr/>
        <a:lstStyle/>
        <a:p>
          <a:endParaRPr lang="ru-RU"/>
        </a:p>
      </dgm:t>
    </dgm:pt>
    <dgm:pt modelId="{3E88FED8-30AF-471B-83B0-33B06ECB7BF6}" type="pres">
      <dgm:prSet presAssocID="{0C249100-82D4-4FD6-87BF-EC657EC96899}" presName="composite" presStyleCnt="0"/>
      <dgm:spPr/>
    </dgm:pt>
    <dgm:pt modelId="{F1F8BA89-4F5D-44C7-9D93-958FCBAEB482}" type="pres">
      <dgm:prSet presAssocID="{0C249100-82D4-4FD6-87BF-EC657EC96899}" presName="imagSh" presStyleLbl="bgImgPlace1" presStyleIdx="1" presStyleCnt="3" custScaleX="126781" custScaleY="14821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E6462DF-7162-4A27-AA9D-CCE515DE0721}" type="pres">
      <dgm:prSet presAssocID="{0C249100-82D4-4FD6-87BF-EC657EC96899}" presName="txNode" presStyleLbl="node1" presStyleIdx="1" presStyleCnt="3" custScaleY="34048" custLinFactNeighborY="53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DF2C3-3AD8-443B-AB2E-7C1800B9BE4E}" type="pres">
      <dgm:prSet presAssocID="{8F44EA82-76E2-4BCB-875C-C751AD497200}" presName="sibTrans" presStyleLbl="sibTrans2D1" presStyleIdx="1" presStyleCnt="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1077C5F8-776E-4B94-97E8-EBB00F418D7D}" type="pres">
      <dgm:prSet presAssocID="{8F44EA82-76E2-4BCB-875C-C751AD497200}" presName="connTx" presStyleLbl="sibTrans2D1" presStyleIdx="1" presStyleCnt="2"/>
      <dgm:spPr/>
      <dgm:t>
        <a:bodyPr/>
        <a:lstStyle/>
        <a:p>
          <a:endParaRPr lang="ru-RU"/>
        </a:p>
      </dgm:t>
    </dgm:pt>
    <dgm:pt modelId="{55A0F4E3-E91A-432C-B0A1-8BA018458405}" type="pres">
      <dgm:prSet presAssocID="{428FC15F-AD8C-492B-B2B3-8DED945DC757}" presName="composite" presStyleCnt="0"/>
      <dgm:spPr/>
    </dgm:pt>
    <dgm:pt modelId="{1CEB46B4-D85C-4AC9-B3BF-2F0F0849C550}" type="pres">
      <dgm:prSet presAssocID="{428FC15F-AD8C-492B-B2B3-8DED945DC757}" presName="imagSh" presStyleLbl="bgImgPlace1" presStyleIdx="2" presStyleCnt="3" custScaleY="1665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504222B-5F60-48E2-A3C9-B8DC9069F042}" type="pres">
      <dgm:prSet presAssocID="{428FC15F-AD8C-492B-B2B3-8DED945DC757}" presName="txNode" presStyleLbl="node1" presStyleIdx="2" presStyleCnt="3" custScaleY="37070" custLinFactNeighborY="53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7F6A7E-2010-4040-AAF1-816AEE7ED211}" type="presOf" srcId="{DC20B9C1-877F-4447-9C36-5C8DCFDF5BA3}" destId="{F467E2DB-9717-4070-997E-5E55EB74E1B0}" srcOrd="0" destOrd="0" presId="urn:microsoft.com/office/officeart/2005/8/layout/hProcess10"/>
    <dgm:cxn modelId="{BE3C3A5E-6BFC-4C59-9CB2-C8802EA87450}" type="presOf" srcId="{428FC15F-AD8C-492B-B2B3-8DED945DC757}" destId="{3504222B-5F60-48E2-A3C9-B8DC9069F042}" srcOrd="0" destOrd="0" presId="urn:microsoft.com/office/officeart/2005/8/layout/hProcess10"/>
    <dgm:cxn modelId="{074FF299-3FA9-4E3A-AC8E-AEFE0AF732E8}" type="presOf" srcId="{8F44EA82-76E2-4BCB-875C-C751AD497200}" destId="{1077C5F8-776E-4B94-97E8-EBB00F418D7D}" srcOrd="1" destOrd="0" presId="urn:microsoft.com/office/officeart/2005/8/layout/hProcess10"/>
    <dgm:cxn modelId="{B9968F2B-0EE2-4270-8FD2-9171D92A4762}" srcId="{DC20B9C1-877F-4447-9C36-5C8DCFDF5BA3}" destId="{428FC15F-AD8C-492B-B2B3-8DED945DC757}" srcOrd="2" destOrd="0" parTransId="{EF658366-2EA7-415B-8C50-AB4B7F9C3C52}" sibTransId="{D9D2D3E2-7D83-4165-B754-A9D41D2B119E}"/>
    <dgm:cxn modelId="{B36B9967-7291-4011-A33D-7FA720F6BF58}" type="presOf" srcId="{DDF2015F-0DFA-42D8-8B91-2CBDBB10D25E}" destId="{75EF6985-6810-446E-AFF9-93FC281A444F}" srcOrd="0" destOrd="0" presId="urn:microsoft.com/office/officeart/2005/8/layout/hProcess10"/>
    <dgm:cxn modelId="{EAE45FD2-8CBE-440C-9645-70537C233A79}" type="presOf" srcId="{8F44EA82-76E2-4BCB-875C-C751AD497200}" destId="{FE6DF2C3-3AD8-443B-AB2E-7C1800B9BE4E}" srcOrd="0" destOrd="0" presId="urn:microsoft.com/office/officeart/2005/8/layout/hProcess10"/>
    <dgm:cxn modelId="{0F0A98BA-EA8D-48ED-AF68-07EFA24BF8EA}" srcId="{DC20B9C1-877F-4447-9C36-5C8DCFDF5BA3}" destId="{E5691863-B9FD-4E89-ABE2-F96A721C5CC5}" srcOrd="0" destOrd="0" parTransId="{FF240F46-4B0E-4411-B5B2-FEE916C5BE6B}" sibTransId="{DDF2015F-0DFA-42D8-8B91-2CBDBB10D25E}"/>
    <dgm:cxn modelId="{B6E7401A-30CD-449D-BDDB-4370F40877FD}" type="presOf" srcId="{E5691863-B9FD-4E89-ABE2-F96A721C5CC5}" destId="{6E495FEE-C348-4703-9033-A76601F74852}" srcOrd="0" destOrd="0" presId="urn:microsoft.com/office/officeart/2005/8/layout/hProcess10"/>
    <dgm:cxn modelId="{7B590AD0-61B4-4D27-9191-E434718F0208}" type="presOf" srcId="{DDF2015F-0DFA-42D8-8B91-2CBDBB10D25E}" destId="{5DEC2FB5-3B74-41D0-B8AA-EE5F0E930BCB}" srcOrd="1" destOrd="0" presId="urn:microsoft.com/office/officeart/2005/8/layout/hProcess10"/>
    <dgm:cxn modelId="{3146D198-5F71-4749-8D6E-C43EB7830AC2}" srcId="{DC20B9C1-877F-4447-9C36-5C8DCFDF5BA3}" destId="{0C249100-82D4-4FD6-87BF-EC657EC96899}" srcOrd="1" destOrd="0" parTransId="{23233856-DDDD-434C-A9C1-D8D7B11ABC14}" sibTransId="{8F44EA82-76E2-4BCB-875C-C751AD497200}"/>
    <dgm:cxn modelId="{E02C629F-50E8-4AD1-8B90-FEC9B1AF8CB7}" type="presOf" srcId="{0C249100-82D4-4FD6-87BF-EC657EC96899}" destId="{DE6462DF-7162-4A27-AA9D-CCE515DE0721}" srcOrd="0" destOrd="0" presId="urn:microsoft.com/office/officeart/2005/8/layout/hProcess10"/>
    <dgm:cxn modelId="{DFDD08FF-17D4-477D-A263-B601A1A028AD}" type="presParOf" srcId="{F467E2DB-9717-4070-997E-5E55EB74E1B0}" destId="{61080915-7CDD-4FA9-9589-5DE911255552}" srcOrd="0" destOrd="0" presId="urn:microsoft.com/office/officeart/2005/8/layout/hProcess10"/>
    <dgm:cxn modelId="{9958E056-C150-4815-8802-0C482BD8D13F}" type="presParOf" srcId="{61080915-7CDD-4FA9-9589-5DE911255552}" destId="{6914454F-1AE4-4A85-8F7F-DCABFEE19CA8}" srcOrd="0" destOrd="0" presId="urn:microsoft.com/office/officeart/2005/8/layout/hProcess10"/>
    <dgm:cxn modelId="{B3E5BA62-5F40-41BD-A07E-F43557D2B9F6}" type="presParOf" srcId="{61080915-7CDD-4FA9-9589-5DE911255552}" destId="{6E495FEE-C348-4703-9033-A76601F74852}" srcOrd="1" destOrd="0" presId="urn:microsoft.com/office/officeart/2005/8/layout/hProcess10"/>
    <dgm:cxn modelId="{25877825-6B13-4B96-8EF0-ACA65434820F}" type="presParOf" srcId="{F467E2DB-9717-4070-997E-5E55EB74E1B0}" destId="{75EF6985-6810-446E-AFF9-93FC281A444F}" srcOrd="1" destOrd="0" presId="urn:microsoft.com/office/officeart/2005/8/layout/hProcess10"/>
    <dgm:cxn modelId="{6552FE91-CB11-4332-B38A-09667BF9A352}" type="presParOf" srcId="{75EF6985-6810-446E-AFF9-93FC281A444F}" destId="{5DEC2FB5-3B74-41D0-B8AA-EE5F0E930BCB}" srcOrd="0" destOrd="0" presId="urn:microsoft.com/office/officeart/2005/8/layout/hProcess10"/>
    <dgm:cxn modelId="{1EFE5C7F-3A82-40F7-983B-549BB1EEDF39}" type="presParOf" srcId="{F467E2DB-9717-4070-997E-5E55EB74E1B0}" destId="{3E88FED8-30AF-471B-83B0-33B06ECB7BF6}" srcOrd="2" destOrd="0" presId="urn:microsoft.com/office/officeart/2005/8/layout/hProcess10"/>
    <dgm:cxn modelId="{21FC9565-C09A-4C94-A705-54621E9CEE98}" type="presParOf" srcId="{3E88FED8-30AF-471B-83B0-33B06ECB7BF6}" destId="{F1F8BA89-4F5D-44C7-9D93-958FCBAEB482}" srcOrd="0" destOrd="0" presId="urn:microsoft.com/office/officeart/2005/8/layout/hProcess10"/>
    <dgm:cxn modelId="{27D5DA74-B2F2-4712-8344-CB0AD82EA7F0}" type="presParOf" srcId="{3E88FED8-30AF-471B-83B0-33B06ECB7BF6}" destId="{DE6462DF-7162-4A27-AA9D-CCE515DE0721}" srcOrd="1" destOrd="0" presId="urn:microsoft.com/office/officeart/2005/8/layout/hProcess10"/>
    <dgm:cxn modelId="{BF105895-C510-4013-B6E3-4BA84AB9A6EF}" type="presParOf" srcId="{F467E2DB-9717-4070-997E-5E55EB74E1B0}" destId="{FE6DF2C3-3AD8-443B-AB2E-7C1800B9BE4E}" srcOrd="3" destOrd="0" presId="urn:microsoft.com/office/officeart/2005/8/layout/hProcess10"/>
    <dgm:cxn modelId="{3FD48D24-7504-4A46-89D3-A502212B2F32}" type="presParOf" srcId="{FE6DF2C3-3AD8-443B-AB2E-7C1800B9BE4E}" destId="{1077C5F8-776E-4B94-97E8-EBB00F418D7D}" srcOrd="0" destOrd="0" presId="urn:microsoft.com/office/officeart/2005/8/layout/hProcess10"/>
    <dgm:cxn modelId="{B265FE05-A60F-4E02-A02A-2D8D2CB74C06}" type="presParOf" srcId="{F467E2DB-9717-4070-997E-5E55EB74E1B0}" destId="{55A0F4E3-E91A-432C-B0A1-8BA018458405}" srcOrd="4" destOrd="0" presId="urn:microsoft.com/office/officeart/2005/8/layout/hProcess10"/>
    <dgm:cxn modelId="{79FA22F0-A508-45CA-B3B2-7ABE369CE800}" type="presParOf" srcId="{55A0F4E3-E91A-432C-B0A1-8BA018458405}" destId="{1CEB46B4-D85C-4AC9-B3BF-2F0F0849C550}" srcOrd="0" destOrd="0" presId="urn:microsoft.com/office/officeart/2005/8/layout/hProcess10"/>
    <dgm:cxn modelId="{D991A10C-A8D8-413E-9B4A-983903EB004D}" type="presParOf" srcId="{55A0F4E3-E91A-432C-B0A1-8BA018458405}" destId="{3504222B-5F60-48E2-A3C9-B8DC9069F042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249100-82D4-4FD6-87BF-EC657EC9689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Признание ошибок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44EA82-76E2-4BCB-875C-C751AD497200}" type="sibTrans" cxnId="{3146D198-5F71-4749-8D6E-C43EB7830AC2}">
      <dgm:prSet/>
      <dgm:spPr/>
      <dgm:t>
        <a:bodyPr/>
        <a:lstStyle/>
        <a:p>
          <a:endParaRPr lang="ru-RU"/>
        </a:p>
      </dgm:t>
    </dgm:pt>
    <dgm:pt modelId="{23233856-DDDD-434C-A9C1-D8D7B11ABC14}" type="parTrans" cxnId="{3146D198-5F71-4749-8D6E-C43EB7830AC2}">
      <dgm:prSet/>
      <dgm:spPr/>
      <dgm:t>
        <a:bodyPr/>
        <a:lstStyle/>
        <a:p>
          <a:endParaRPr lang="ru-RU"/>
        </a:p>
      </dgm:t>
    </dgm:pt>
    <dgm:pt modelId="{E5691863-B9FD-4E89-ABE2-F96A721C5CC5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2015F-0DFA-42D8-8B91-2CBDBB10D25E}" type="sibTrans" cxnId="{0F0A98BA-EA8D-48ED-AF68-07EFA24BF8EA}">
      <dgm:prSet/>
      <dgm:spPr/>
      <dgm:t>
        <a:bodyPr/>
        <a:lstStyle/>
        <a:p>
          <a:endParaRPr lang="ru-RU"/>
        </a:p>
      </dgm:t>
    </dgm:pt>
    <dgm:pt modelId="{FF240F46-4B0E-4411-B5B2-FEE916C5BE6B}" type="parTrans" cxnId="{0F0A98BA-EA8D-48ED-AF68-07EFA24BF8EA}">
      <dgm:prSet/>
      <dgm:spPr/>
      <dgm:t>
        <a:bodyPr/>
        <a:lstStyle/>
        <a:p>
          <a:endParaRPr lang="ru-RU"/>
        </a:p>
      </dgm:t>
    </dgm:pt>
    <dgm:pt modelId="{428FC15F-AD8C-492B-B2B3-8DED945DC757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Отсутствие жадности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658366-2EA7-415B-8C50-AB4B7F9C3C52}" type="parTrans" cxnId="{B9968F2B-0EE2-4270-8FD2-9171D92A4762}">
      <dgm:prSet/>
      <dgm:spPr/>
      <dgm:t>
        <a:bodyPr/>
        <a:lstStyle/>
        <a:p>
          <a:endParaRPr lang="ru-RU"/>
        </a:p>
      </dgm:t>
    </dgm:pt>
    <dgm:pt modelId="{D9D2D3E2-7D83-4165-B754-A9D41D2B119E}" type="sibTrans" cxnId="{B9968F2B-0EE2-4270-8FD2-9171D92A4762}">
      <dgm:prSet/>
      <dgm:spPr/>
      <dgm:t>
        <a:bodyPr/>
        <a:lstStyle/>
        <a:p>
          <a:endParaRPr lang="ru-RU"/>
        </a:p>
      </dgm:t>
    </dgm:pt>
    <dgm:pt modelId="{1E7E6761-E548-4A64-8027-120519ED8332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Компетентность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D14349-DCCF-4266-B487-CE93E71F6248}" type="parTrans" cxnId="{B62E1B4E-7091-47B5-8338-93E72455B78D}">
      <dgm:prSet/>
      <dgm:spPr/>
      <dgm:t>
        <a:bodyPr/>
        <a:lstStyle/>
        <a:p>
          <a:endParaRPr lang="ru-RU"/>
        </a:p>
      </dgm:t>
    </dgm:pt>
    <dgm:pt modelId="{CCFA613D-C5CC-4F5D-B9F7-67123A15B54D}" type="sibTrans" cxnId="{B62E1B4E-7091-47B5-8338-93E72455B78D}">
      <dgm:prSet/>
      <dgm:spPr/>
      <dgm:t>
        <a:bodyPr/>
        <a:lstStyle/>
        <a:p>
          <a:endParaRPr lang="ru-RU"/>
        </a:p>
      </dgm:t>
    </dgm:pt>
    <dgm:pt modelId="{F467E2DB-9717-4070-997E-5E55EB74E1B0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80915-7CDD-4FA9-9589-5DE911255552}" type="pres">
      <dgm:prSet presAssocID="{E5691863-B9FD-4E89-ABE2-F96A721C5CC5}" presName="composite" presStyleCnt="0"/>
      <dgm:spPr/>
    </dgm:pt>
    <dgm:pt modelId="{6914454F-1AE4-4A85-8F7F-DCABFEE19CA8}" type="pres">
      <dgm:prSet presAssocID="{E5691863-B9FD-4E89-ABE2-F96A721C5CC5}" presName="imagSh" presStyleLbl="bgImgPlace1" presStyleIdx="0" presStyleCnt="4" custScaleX="124633" custScaleY="16311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E495FEE-C348-4703-9033-A76601F74852}" type="pres">
      <dgm:prSet presAssocID="{E5691863-B9FD-4E89-ABE2-F96A721C5CC5}" presName="txNode" presStyleLbl="node1" presStyleIdx="0" presStyleCnt="4" custScaleY="34048" custLinFactNeighborY="49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F6985-6810-446E-AFF9-93FC281A444F}" type="pres">
      <dgm:prSet presAssocID="{DDF2015F-0DFA-42D8-8B91-2CBDBB10D25E}" presName="sibTrans" presStyleLbl="sibTrans2D1" presStyleIdx="0" presStyleCnt="3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5DEC2FB5-3B74-41D0-B8AA-EE5F0E930BCB}" type="pres">
      <dgm:prSet presAssocID="{DDF2015F-0DFA-42D8-8B91-2CBDBB10D25E}" presName="connTx" presStyleLbl="sibTrans2D1" presStyleIdx="0" presStyleCnt="3"/>
      <dgm:spPr/>
      <dgm:t>
        <a:bodyPr/>
        <a:lstStyle/>
        <a:p>
          <a:endParaRPr lang="ru-RU"/>
        </a:p>
      </dgm:t>
    </dgm:pt>
    <dgm:pt modelId="{3E88FED8-30AF-471B-83B0-33B06ECB7BF6}" type="pres">
      <dgm:prSet presAssocID="{0C249100-82D4-4FD6-87BF-EC657EC96899}" presName="composite" presStyleCnt="0"/>
      <dgm:spPr/>
    </dgm:pt>
    <dgm:pt modelId="{F1F8BA89-4F5D-44C7-9D93-958FCBAEB482}" type="pres">
      <dgm:prSet presAssocID="{0C249100-82D4-4FD6-87BF-EC657EC96899}" presName="imagSh" presStyleLbl="bgImgPlace1" presStyleIdx="1" presStyleCnt="4" custScaleX="126781" custScaleY="14821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E6462DF-7162-4A27-AA9D-CCE515DE0721}" type="pres">
      <dgm:prSet presAssocID="{0C249100-82D4-4FD6-87BF-EC657EC96899}" presName="txNode" presStyleLbl="node1" presStyleIdx="1" presStyleCnt="4" custScaleY="34048" custLinFactNeighborY="53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DF2C3-3AD8-443B-AB2E-7C1800B9BE4E}" type="pres">
      <dgm:prSet presAssocID="{8F44EA82-76E2-4BCB-875C-C751AD497200}" presName="sibTrans" presStyleLbl="sibTrans2D1" presStyleIdx="1" presStyleCnt="3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1077C5F8-776E-4B94-97E8-EBB00F418D7D}" type="pres">
      <dgm:prSet presAssocID="{8F44EA82-76E2-4BCB-875C-C751AD497200}" presName="connTx" presStyleLbl="sibTrans2D1" presStyleIdx="1" presStyleCnt="3"/>
      <dgm:spPr/>
      <dgm:t>
        <a:bodyPr/>
        <a:lstStyle/>
        <a:p>
          <a:endParaRPr lang="ru-RU"/>
        </a:p>
      </dgm:t>
    </dgm:pt>
    <dgm:pt modelId="{55A0F4E3-E91A-432C-B0A1-8BA018458405}" type="pres">
      <dgm:prSet presAssocID="{428FC15F-AD8C-492B-B2B3-8DED945DC757}" presName="composite" presStyleCnt="0"/>
      <dgm:spPr/>
    </dgm:pt>
    <dgm:pt modelId="{1CEB46B4-D85C-4AC9-B3BF-2F0F0849C550}" type="pres">
      <dgm:prSet presAssocID="{428FC15F-AD8C-492B-B2B3-8DED945DC757}" presName="imagSh" presStyleLbl="bgImgPlace1" presStyleIdx="2" presStyleCnt="4" custScaleY="1665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504222B-5F60-48E2-A3C9-B8DC9069F042}" type="pres">
      <dgm:prSet presAssocID="{428FC15F-AD8C-492B-B2B3-8DED945DC757}" presName="txNode" presStyleLbl="node1" presStyleIdx="2" presStyleCnt="4" custScaleY="37070" custLinFactNeighborY="53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5B981-D20A-4ACF-BC0E-83918741E894}" type="pres">
      <dgm:prSet presAssocID="{D9D2D3E2-7D83-4165-B754-A9D41D2B119E}" presName="sibTrans" presStyleLbl="sibTrans2D1" presStyleIdx="2" presStyleCnt="3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47689E55-CF7F-49CE-9866-E835761C1CAA}" type="pres">
      <dgm:prSet presAssocID="{D9D2D3E2-7D83-4165-B754-A9D41D2B119E}" presName="connTx" presStyleLbl="sibTrans2D1" presStyleIdx="2" presStyleCnt="3"/>
      <dgm:spPr/>
      <dgm:t>
        <a:bodyPr/>
        <a:lstStyle/>
        <a:p>
          <a:endParaRPr lang="ru-RU"/>
        </a:p>
      </dgm:t>
    </dgm:pt>
    <dgm:pt modelId="{F6BE42F7-8EAD-4322-9EAF-E413ECC1F91A}" type="pres">
      <dgm:prSet presAssocID="{1E7E6761-E548-4A64-8027-120519ED8332}" presName="composite" presStyleCnt="0"/>
      <dgm:spPr/>
    </dgm:pt>
    <dgm:pt modelId="{47E17B90-E30C-4FDB-AFDF-15C6DBFD021F}" type="pres">
      <dgm:prSet presAssocID="{1E7E6761-E548-4A64-8027-120519ED8332}" presName="imagSh" presStyleLbl="bgImgPlace1" presStyleIdx="3" presStyleCnt="4" custScaleX="123828" custScaleY="16974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C6E0DCA-856A-4B6E-849D-A28C79FDBB9B}" type="pres">
      <dgm:prSet presAssocID="{1E7E6761-E548-4A64-8027-120519ED8332}" presName="txNode" presStyleLbl="node1" presStyleIdx="3" presStyleCnt="4" custScaleY="37435" custLinFactNeighborY="46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8D7547-DB56-4363-AE76-478DC6A8F7CB}" type="presOf" srcId="{DDF2015F-0DFA-42D8-8B91-2CBDBB10D25E}" destId="{5DEC2FB5-3B74-41D0-B8AA-EE5F0E930BCB}" srcOrd="1" destOrd="0" presId="urn:microsoft.com/office/officeart/2005/8/layout/hProcess10"/>
    <dgm:cxn modelId="{F6EFCA08-E84E-49DC-A8A8-F161FD199DE0}" type="presOf" srcId="{0C249100-82D4-4FD6-87BF-EC657EC96899}" destId="{DE6462DF-7162-4A27-AA9D-CCE515DE0721}" srcOrd="0" destOrd="0" presId="urn:microsoft.com/office/officeart/2005/8/layout/hProcess10"/>
    <dgm:cxn modelId="{9619B8D0-5479-4ABB-93BB-6B51C808096E}" type="presOf" srcId="{D9D2D3E2-7D83-4165-B754-A9D41D2B119E}" destId="{33C5B981-D20A-4ACF-BC0E-83918741E894}" srcOrd="0" destOrd="0" presId="urn:microsoft.com/office/officeart/2005/8/layout/hProcess10"/>
    <dgm:cxn modelId="{E3A5591F-5620-42C4-ADB8-68F11A6DE632}" type="presOf" srcId="{D9D2D3E2-7D83-4165-B754-A9D41D2B119E}" destId="{47689E55-CF7F-49CE-9866-E835761C1CAA}" srcOrd="1" destOrd="0" presId="urn:microsoft.com/office/officeart/2005/8/layout/hProcess10"/>
    <dgm:cxn modelId="{BD302BFD-48CD-4092-97FE-1CE20EF8238F}" type="presOf" srcId="{DDF2015F-0DFA-42D8-8B91-2CBDBB10D25E}" destId="{75EF6985-6810-446E-AFF9-93FC281A444F}" srcOrd="0" destOrd="0" presId="urn:microsoft.com/office/officeart/2005/8/layout/hProcess10"/>
    <dgm:cxn modelId="{3146D198-5F71-4749-8D6E-C43EB7830AC2}" srcId="{DC20B9C1-877F-4447-9C36-5C8DCFDF5BA3}" destId="{0C249100-82D4-4FD6-87BF-EC657EC96899}" srcOrd="1" destOrd="0" parTransId="{23233856-DDDD-434C-A9C1-D8D7B11ABC14}" sibTransId="{8F44EA82-76E2-4BCB-875C-C751AD497200}"/>
    <dgm:cxn modelId="{0BDA0E2F-5EAA-4CCE-9DF6-BE89CECADE6F}" type="presOf" srcId="{428FC15F-AD8C-492B-B2B3-8DED945DC757}" destId="{3504222B-5F60-48E2-A3C9-B8DC9069F042}" srcOrd="0" destOrd="0" presId="urn:microsoft.com/office/officeart/2005/8/layout/hProcess10"/>
    <dgm:cxn modelId="{405D6E2A-3BC1-4A57-862B-74BB14706D34}" type="presOf" srcId="{8F44EA82-76E2-4BCB-875C-C751AD497200}" destId="{FE6DF2C3-3AD8-443B-AB2E-7C1800B9BE4E}" srcOrd="0" destOrd="0" presId="urn:microsoft.com/office/officeart/2005/8/layout/hProcess10"/>
    <dgm:cxn modelId="{B62E1B4E-7091-47B5-8338-93E72455B78D}" srcId="{DC20B9C1-877F-4447-9C36-5C8DCFDF5BA3}" destId="{1E7E6761-E548-4A64-8027-120519ED8332}" srcOrd="3" destOrd="0" parTransId="{BBD14349-DCCF-4266-B487-CE93E71F6248}" sibTransId="{CCFA613D-C5CC-4F5D-B9F7-67123A15B54D}"/>
    <dgm:cxn modelId="{7FCD8BDA-4E27-412F-B346-EFACA50F9364}" type="presOf" srcId="{E5691863-B9FD-4E89-ABE2-F96A721C5CC5}" destId="{6E495FEE-C348-4703-9033-A76601F74852}" srcOrd="0" destOrd="0" presId="urn:microsoft.com/office/officeart/2005/8/layout/hProcess10"/>
    <dgm:cxn modelId="{0046A693-C2B7-4DA0-AEA6-7B86246A9886}" type="presOf" srcId="{DC20B9C1-877F-4447-9C36-5C8DCFDF5BA3}" destId="{F467E2DB-9717-4070-997E-5E55EB74E1B0}" srcOrd="0" destOrd="0" presId="urn:microsoft.com/office/officeart/2005/8/layout/hProcess10"/>
    <dgm:cxn modelId="{0F0A98BA-EA8D-48ED-AF68-07EFA24BF8EA}" srcId="{DC20B9C1-877F-4447-9C36-5C8DCFDF5BA3}" destId="{E5691863-B9FD-4E89-ABE2-F96A721C5CC5}" srcOrd="0" destOrd="0" parTransId="{FF240F46-4B0E-4411-B5B2-FEE916C5BE6B}" sibTransId="{DDF2015F-0DFA-42D8-8B91-2CBDBB10D25E}"/>
    <dgm:cxn modelId="{CF65CFDB-6208-4187-ADBA-F344EC4D5C01}" type="presOf" srcId="{8F44EA82-76E2-4BCB-875C-C751AD497200}" destId="{1077C5F8-776E-4B94-97E8-EBB00F418D7D}" srcOrd="1" destOrd="0" presId="urn:microsoft.com/office/officeart/2005/8/layout/hProcess10"/>
    <dgm:cxn modelId="{109AE749-9A54-401A-8ABE-0EB196E40D60}" type="presOf" srcId="{1E7E6761-E548-4A64-8027-120519ED8332}" destId="{4C6E0DCA-856A-4B6E-849D-A28C79FDBB9B}" srcOrd="0" destOrd="0" presId="urn:microsoft.com/office/officeart/2005/8/layout/hProcess10"/>
    <dgm:cxn modelId="{B9968F2B-0EE2-4270-8FD2-9171D92A4762}" srcId="{DC20B9C1-877F-4447-9C36-5C8DCFDF5BA3}" destId="{428FC15F-AD8C-492B-B2B3-8DED945DC757}" srcOrd="2" destOrd="0" parTransId="{EF658366-2EA7-415B-8C50-AB4B7F9C3C52}" sibTransId="{D9D2D3E2-7D83-4165-B754-A9D41D2B119E}"/>
    <dgm:cxn modelId="{8917F01D-844E-408C-B4E1-D71FD22707C1}" type="presParOf" srcId="{F467E2DB-9717-4070-997E-5E55EB74E1B0}" destId="{61080915-7CDD-4FA9-9589-5DE911255552}" srcOrd="0" destOrd="0" presId="urn:microsoft.com/office/officeart/2005/8/layout/hProcess10"/>
    <dgm:cxn modelId="{E01620DE-8E75-4DCC-871A-72CBF30B0482}" type="presParOf" srcId="{61080915-7CDD-4FA9-9589-5DE911255552}" destId="{6914454F-1AE4-4A85-8F7F-DCABFEE19CA8}" srcOrd="0" destOrd="0" presId="urn:microsoft.com/office/officeart/2005/8/layout/hProcess10"/>
    <dgm:cxn modelId="{C5B66AA8-F097-4ADA-8D70-D663B32AE360}" type="presParOf" srcId="{61080915-7CDD-4FA9-9589-5DE911255552}" destId="{6E495FEE-C348-4703-9033-A76601F74852}" srcOrd="1" destOrd="0" presId="urn:microsoft.com/office/officeart/2005/8/layout/hProcess10"/>
    <dgm:cxn modelId="{79834AA9-3950-44F2-B530-9B4B03F0C192}" type="presParOf" srcId="{F467E2DB-9717-4070-997E-5E55EB74E1B0}" destId="{75EF6985-6810-446E-AFF9-93FC281A444F}" srcOrd="1" destOrd="0" presId="urn:microsoft.com/office/officeart/2005/8/layout/hProcess10"/>
    <dgm:cxn modelId="{B13FE14D-AA76-487E-8420-FB496D83A0D8}" type="presParOf" srcId="{75EF6985-6810-446E-AFF9-93FC281A444F}" destId="{5DEC2FB5-3B74-41D0-B8AA-EE5F0E930BCB}" srcOrd="0" destOrd="0" presId="urn:microsoft.com/office/officeart/2005/8/layout/hProcess10"/>
    <dgm:cxn modelId="{16C7EFE1-9AF1-4DA2-8DE2-7497A7D42E18}" type="presParOf" srcId="{F467E2DB-9717-4070-997E-5E55EB74E1B0}" destId="{3E88FED8-30AF-471B-83B0-33B06ECB7BF6}" srcOrd="2" destOrd="0" presId="urn:microsoft.com/office/officeart/2005/8/layout/hProcess10"/>
    <dgm:cxn modelId="{BB9D6984-C83D-4128-B289-5CE7902DC0C7}" type="presParOf" srcId="{3E88FED8-30AF-471B-83B0-33B06ECB7BF6}" destId="{F1F8BA89-4F5D-44C7-9D93-958FCBAEB482}" srcOrd="0" destOrd="0" presId="urn:microsoft.com/office/officeart/2005/8/layout/hProcess10"/>
    <dgm:cxn modelId="{B453763D-1078-47FB-9CA3-D598F2B31901}" type="presParOf" srcId="{3E88FED8-30AF-471B-83B0-33B06ECB7BF6}" destId="{DE6462DF-7162-4A27-AA9D-CCE515DE0721}" srcOrd="1" destOrd="0" presId="urn:microsoft.com/office/officeart/2005/8/layout/hProcess10"/>
    <dgm:cxn modelId="{1E04D02A-F5C9-4668-BACE-31FB2D1CE97F}" type="presParOf" srcId="{F467E2DB-9717-4070-997E-5E55EB74E1B0}" destId="{FE6DF2C3-3AD8-443B-AB2E-7C1800B9BE4E}" srcOrd="3" destOrd="0" presId="urn:microsoft.com/office/officeart/2005/8/layout/hProcess10"/>
    <dgm:cxn modelId="{96485B87-E400-4033-8D48-F607157226AC}" type="presParOf" srcId="{FE6DF2C3-3AD8-443B-AB2E-7C1800B9BE4E}" destId="{1077C5F8-776E-4B94-97E8-EBB00F418D7D}" srcOrd="0" destOrd="0" presId="urn:microsoft.com/office/officeart/2005/8/layout/hProcess10"/>
    <dgm:cxn modelId="{A060454B-61B8-4E77-A0B5-B61EFD164297}" type="presParOf" srcId="{F467E2DB-9717-4070-997E-5E55EB74E1B0}" destId="{55A0F4E3-E91A-432C-B0A1-8BA018458405}" srcOrd="4" destOrd="0" presId="urn:microsoft.com/office/officeart/2005/8/layout/hProcess10"/>
    <dgm:cxn modelId="{00EED0D0-F469-4CFE-9417-D3EA1CBA5189}" type="presParOf" srcId="{55A0F4E3-E91A-432C-B0A1-8BA018458405}" destId="{1CEB46B4-D85C-4AC9-B3BF-2F0F0849C550}" srcOrd="0" destOrd="0" presId="urn:microsoft.com/office/officeart/2005/8/layout/hProcess10"/>
    <dgm:cxn modelId="{39C42C1A-1887-493F-A66F-5FA566B3F13A}" type="presParOf" srcId="{55A0F4E3-E91A-432C-B0A1-8BA018458405}" destId="{3504222B-5F60-48E2-A3C9-B8DC9069F042}" srcOrd="1" destOrd="0" presId="urn:microsoft.com/office/officeart/2005/8/layout/hProcess10"/>
    <dgm:cxn modelId="{783F72CB-DDE1-41CB-97E6-3BD77A4D0F41}" type="presParOf" srcId="{F467E2DB-9717-4070-997E-5E55EB74E1B0}" destId="{33C5B981-D20A-4ACF-BC0E-83918741E894}" srcOrd="5" destOrd="0" presId="urn:microsoft.com/office/officeart/2005/8/layout/hProcess10"/>
    <dgm:cxn modelId="{1C8849F6-85BF-4E53-9ACB-38E6EA441C83}" type="presParOf" srcId="{33C5B981-D20A-4ACF-BC0E-83918741E894}" destId="{47689E55-CF7F-49CE-9866-E835761C1CAA}" srcOrd="0" destOrd="0" presId="urn:microsoft.com/office/officeart/2005/8/layout/hProcess10"/>
    <dgm:cxn modelId="{24D55E61-0B48-4FFB-97CB-551DD40B69AA}" type="presParOf" srcId="{F467E2DB-9717-4070-997E-5E55EB74E1B0}" destId="{F6BE42F7-8EAD-4322-9EAF-E413ECC1F91A}" srcOrd="6" destOrd="0" presId="urn:microsoft.com/office/officeart/2005/8/layout/hProcess10"/>
    <dgm:cxn modelId="{E56DA621-3EFB-4BF8-A26B-A64EFDF113B3}" type="presParOf" srcId="{F6BE42F7-8EAD-4322-9EAF-E413ECC1F91A}" destId="{47E17B90-E30C-4FDB-AFDF-15C6DBFD021F}" srcOrd="0" destOrd="0" presId="urn:microsoft.com/office/officeart/2005/8/layout/hProcess10"/>
    <dgm:cxn modelId="{BD8485E3-FE7F-4DA6-9D50-EAD13B52216C}" type="presParOf" srcId="{F6BE42F7-8EAD-4322-9EAF-E413ECC1F91A}" destId="{4C6E0DCA-856A-4B6E-849D-A28C79FDBB9B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C20B9C1-877F-4447-9C36-5C8DCFDF5BA3}" type="doc">
      <dgm:prSet loTypeId="urn:microsoft.com/office/officeart/2005/8/layout/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C249100-82D4-4FD6-87BF-EC657EC96899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Регулярное обучение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44EA82-76E2-4BCB-875C-C751AD497200}" type="sibTrans" cxnId="{3146D198-5F71-4749-8D6E-C43EB7830AC2}">
      <dgm:prSet custT="1"/>
      <dgm:spPr/>
      <dgm:t>
        <a:bodyPr/>
        <a:lstStyle/>
        <a:p>
          <a:endParaRPr lang="ru-RU" sz="2800"/>
        </a:p>
      </dgm:t>
    </dgm:pt>
    <dgm:pt modelId="{23233856-DDDD-434C-A9C1-D8D7B11ABC14}" type="parTrans" cxnId="{3146D198-5F71-4749-8D6E-C43EB7830AC2}">
      <dgm:prSet/>
      <dgm:spPr/>
      <dgm:t>
        <a:bodyPr/>
        <a:lstStyle/>
        <a:p>
          <a:endParaRPr lang="ru-RU" sz="2800"/>
        </a:p>
      </dgm:t>
    </dgm:pt>
    <dgm:pt modelId="{E5691863-B9FD-4E89-ABE2-F96A721C5CC5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Правильная оплата труда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F2015F-0DFA-42D8-8B91-2CBDBB10D25E}" type="sibTrans" cxnId="{0F0A98BA-EA8D-48ED-AF68-07EFA24BF8EA}">
      <dgm:prSet custT="1"/>
      <dgm:spPr/>
      <dgm:t>
        <a:bodyPr/>
        <a:lstStyle/>
        <a:p>
          <a:endParaRPr lang="ru-RU" sz="2800"/>
        </a:p>
      </dgm:t>
    </dgm:pt>
    <dgm:pt modelId="{FF240F46-4B0E-4411-B5B2-FEE916C5BE6B}" type="parTrans" cxnId="{0F0A98BA-EA8D-48ED-AF68-07EFA24BF8EA}">
      <dgm:prSet/>
      <dgm:spPr/>
      <dgm:t>
        <a:bodyPr/>
        <a:lstStyle/>
        <a:p>
          <a:endParaRPr lang="ru-RU" sz="2800"/>
        </a:p>
      </dgm:t>
    </dgm:pt>
    <dgm:pt modelId="{7A68D507-1996-43B4-A6C0-6695BBE4DC60}">
      <dgm:prSet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Непрерывный контроль</a:t>
          </a:r>
        </a:p>
      </dgm:t>
    </dgm:pt>
    <dgm:pt modelId="{B57673BB-0877-419D-9723-CFDFE23BACFA}" type="parTrans" cxnId="{49B2E241-1AFB-48BA-B15F-48988CBF1C2D}">
      <dgm:prSet/>
      <dgm:spPr/>
      <dgm:t>
        <a:bodyPr/>
        <a:lstStyle/>
        <a:p>
          <a:endParaRPr lang="ru-RU" sz="1000"/>
        </a:p>
      </dgm:t>
    </dgm:pt>
    <dgm:pt modelId="{FDCE6C35-3935-4ADF-8AE0-B47FC1E13165}" type="sibTrans" cxnId="{49B2E241-1AFB-48BA-B15F-48988CBF1C2D}">
      <dgm:prSet/>
      <dgm:spPr/>
      <dgm:t>
        <a:bodyPr/>
        <a:lstStyle/>
        <a:p>
          <a:endParaRPr lang="ru-RU" sz="1000"/>
        </a:p>
      </dgm:t>
    </dgm:pt>
    <dgm:pt modelId="{CFEF1A6F-7097-47FD-8662-EAB1871F7D0E}" type="pres">
      <dgm:prSet presAssocID="{DC20B9C1-877F-4447-9C36-5C8DCFDF5B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733D5D-12C3-4A41-B3A8-26C9E0B09BE4}" type="pres">
      <dgm:prSet presAssocID="{E5691863-B9FD-4E89-ABE2-F96A721C5CC5}" presName="node" presStyleLbl="node1" presStyleIdx="0" presStyleCnt="3" custScaleY="190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81337-2C38-4BB4-B90C-66181BC3246E}" type="pres">
      <dgm:prSet presAssocID="{DDF2015F-0DFA-42D8-8B91-2CBDBB10D25E}" presName="sibTrans" presStyleLbl="sibTrans2D1" presStyleIdx="0" presStyleCnt="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C4E87DE3-0AA6-48E0-8A82-D6046662125D}" type="pres">
      <dgm:prSet presAssocID="{DDF2015F-0DFA-42D8-8B91-2CBDBB10D25E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5B5B943-1DEB-4E77-8BC3-5C87E5963A3D}" type="pres">
      <dgm:prSet presAssocID="{0C249100-82D4-4FD6-87BF-EC657EC96899}" presName="node" presStyleLbl="node1" presStyleIdx="1" presStyleCnt="3" custScaleY="190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76EF9-EA9E-4C34-9F14-5988EEF3D3D7}" type="pres">
      <dgm:prSet presAssocID="{8F44EA82-76E2-4BCB-875C-C751AD497200}" presName="sibTrans" presStyleLbl="sibTrans2D1" presStyleIdx="1" presStyleCnt="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133FA288-DDE1-4E6F-B7DA-56FB4D7D0EF4}" type="pres">
      <dgm:prSet presAssocID="{8F44EA82-76E2-4BCB-875C-C751AD497200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060C744-46A0-4E66-88E7-552CAD015CAB}" type="pres">
      <dgm:prSet presAssocID="{7A68D507-1996-43B4-A6C0-6695BBE4DC60}" presName="node" presStyleLbl="node1" presStyleIdx="2" presStyleCnt="3" custScaleY="180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8D9CE8-54F4-4839-9DD7-6EEAF716E563}" type="presOf" srcId="{E5691863-B9FD-4E89-ABE2-F96A721C5CC5}" destId="{C3733D5D-12C3-4A41-B3A8-26C9E0B09BE4}" srcOrd="0" destOrd="0" presId="urn:microsoft.com/office/officeart/2005/8/layout/process1"/>
    <dgm:cxn modelId="{941FD846-3D64-4028-9081-0EC22A72D3E5}" type="presOf" srcId="{0C249100-82D4-4FD6-87BF-EC657EC96899}" destId="{F5B5B943-1DEB-4E77-8BC3-5C87E5963A3D}" srcOrd="0" destOrd="0" presId="urn:microsoft.com/office/officeart/2005/8/layout/process1"/>
    <dgm:cxn modelId="{0B3091F6-4ED9-4D85-AB82-943BD4B027C7}" type="presOf" srcId="{7A68D507-1996-43B4-A6C0-6695BBE4DC60}" destId="{3060C744-46A0-4E66-88E7-552CAD015CAB}" srcOrd="0" destOrd="0" presId="urn:microsoft.com/office/officeart/2005/8/layout/process1"/>
    <dgm:cxn modelId="{C69F5455-51DE-4B37-B5BE-63BFFD82842C}" type="presOf" srcId="{DDF2015F-0DFA-42D8-8B91-2CBDBB10D25E}" destId="{C4E87DE3-0AA6-48E0-8A82-D6046662125D}" srcOrd="1" destOrd="0" presId="urn:microsoft.com/office/officeart/2005/8/layout/process1"/>
    <dgm:cxn modelId="{2A536FD0-ADBD-4594-8851-7D049F7DD0D5}" type="presOf" srcId="{DC20B9C1-877F-4447-9C36-5C8DCFDF5BA3}" destId="{CFEF1A6F-7097-47FD-8662-EAB1871F7D0E}" srcOrd="0" destOrd="0" presId="urn:microsoft.com/office/officeart/2005/8/layout/process1"/>
    <dgm:cxn modelId="{022BD5EF-E719-49D2-973E-E42F76616EE8}" type="presOf" srcId="{8F44EA82-76E2-4BCB-875C-C751AD497200}" destId="{133FA288-DDE1-4E6F-B7DA-56FB4D7D0EF4}" srcOrd="1" destOrd="0" presId="urn:microsoft.com/office/officeart/2005/8/layout/process1"/>
    <dgm:cxn modelId="{0F0A98BA-EA8D-48ED-AF68-07EFA24BF8EA}" srcId="{DC20B9C1-877F-4447-9C36-5C8DCFDF5BA3}" destId="{E5691863-B9FD-4E89-ABE2-F96A721C5CC5}" srcOrd="0" destOrd="0" parTransId="{FF240F46-4B0E-4411-B5B2-FEE916C5BE6B}" sibTransId="{DDF2015F-0DFA-42D8-8B91-2CBDBB10D25E}"/>
    <dgm:cxn modelId="{E30BA4EC-F865-47F3-862C-E1ABB7420520}" type="presOf" srcId="{8F44EA82-76E2-4BCB-875C-C751AD497200}" destId="{D5B76EF9-EA9E-4C34-9F14-5988EEF3D3D7}" srcOrd="0" destOrd="0" presId="urn:microsoft.com/office/officeart/2005/8/layout/process1"/>
    <dgm:cxn modelId="{6BD80948-9708-4D2B-80C9-44158988B3A8}" type="presOf" srcId="{DDF2015F-0DFA-42D8-8B91-2CBDBB10D25E}" destId="{26181337-2C38-4BB4-B90C-66181BC3246E}" srcOrd="0" destOrd="0" presId="urn:microsoft.com/office/officeart/2005/8/layout/process1"/>
    <dgm:cxn modelId="{49B2E241-1AFB-48BA-B15F-48988CBF1C2D}" srcId="{DC20B9C1-877F-4447-9C36-5C8DCFDF5BA3}" destId="{7A68D507-1996-43B4-A6C0-6695BBE4DC60}" srcOrd="2" destOrd="0" parTransId="{B57673BB-0877-419D-9723-CFDFE23BACFA}" sibTransId="{FDCE6C35-3935-4ADF-8AE0-B47FC1E13165}"/>
    <dgm:cxn modelId="{3146D198-5F71-4749-8D6E-C43EB7830AC2}" srcId="{DC20B9C1-877F-4447-9C36-5C8DCFDF5BA3}" destId="{0C249100-82D4-4FD6-87BF-EC657EC96899}" srcOrd="1" destOrd="0" parTransId="{23233856-DDDD-434C-A9C1-D8D7B11ABC14}" sibTransId="{8F44EA82-76E2-4BCB-875C-C751AD497200}"/>
    <dgm:cxn modelId="{D7DB3D29-22D5-4B54-9FD4-8F6CEE1C8725}" type="presParOf" srcId="{CFEF1A6F-7097-47FD-8662-EAB1871F7D0E}" destId="{C3733D5D-12C3-4A41-B3A8-26C9E0B09BE4}" srcOrd="0" destOrd="0" presId="urn:microsoft.com/office/officeart/2005/8/layout/process1"/>
    <dgm:cxn modelId="{7AA634AD-96EF-40CD-93A2-CC69A336C471}" type="presParOf" srcId="{CFEF1A6F-7097-47FD-8662-EAB1871F7D0E}" destId="{26181337-2C38-4BB4-B90C-66181BC3246E}" srcOrd="1" destOrd="0" presId="urn:microsoft.com/office/officeart/2005/8/layout/process1"/>
    <dgm:cxn modelId="{D966813F-CD35-4F79-BA3F-3AEA7E687562}" type="presParOf" srcId="{26181337-2C38-4BB4-B90C-66181BC3246E}" destId="{C4E87DE3-0AA6-48E0-8A82-D6046662125D}" srcOrd="0" destOrd="0" presId="urn:microsoft.com/office/officeart/2005/8/layout/process1"/>
    <dgm:cxn modelId="{48288FCD-844B-45EB-B043-54B214939C10}" type="presParOf" srcId="{CFEF1A6F-7097-47FD-8662-EAB1871F7D0E}" destId="{F5B5B943-1DEB-4E77-8BC3-5C87E5963A3D}" srcOrd="2" destOrd="0" presId="urn:microsoft.com/office/officeart/2005/8/layout/process1"/>
    <dgm:cxn modelId="{1D0B1A11-8F17-490E-8502-D849E5EB359E}" type="presParOf" srcId="{CFEF1A6F-7097-47FD-8662-EAB1871F7D0E}" destId="{D5B76EF9-EA9E-4C34-9F14-5988EEF3D3D7}" srcOrd="3" destOrd="0" presId="urn:microsoft.com/office/officeart/2005/8/layout/process1"/>
    <dgm:cxn modelId="{F2A89412-5B7D-424F-99F6-73B32FDC01FD}" type="presParOf" srcId="{D5B76EF9-EA9E-4C34-9F14-5988EEF3D3D7}" destId="{133FA288-DDE1-4E6F-B7DA-56FB4D7D0EF4}" srcOrd="0" destOrd="0" presId="urn:microsoft.com/office/officeart/2005/8/layout/process1"/>
    <dgm:cxn modelId="{DAA17359-29C3-4494-8FE8-85D4944D6636}" type="presParOf" srcId="{CFEF1A6F-7097-47FD-8662-EAB1871F7D0E}" destId="{3060C744-46A0-4E66-88E7-552CAD015CA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EB0F9C2-71AF-4ABF-B491-938F5DD187B8}" type="doc">
      <dgm:prSet loTypeId="urn:microsoft.com/office/officeart/2005/8/layout/process1" loCatId="process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46C2C8B-DAD9-4992-BA7E-5D1CAA322003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Абсолютное значение</a:t>
          </a:r>
          <a:endParaRPr lang="ru-RU" sz="5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8E6CDC-5765-4BB3-B2C2-B619F9219413}" type="parTrans" cxnId="{BC67669F-B209-41B4-BBA1-D9549C7B2598}">
      <dgm:prSet/>
      <dgm:spPr/>
      <dgm:t>
        <a:bodyPr/>
        <a:lstStyle/>
        <a:p>
          <a:endParaRPr lang="ru-RU" sz="36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FB6DFD-BC1C-48E3-AE9A-92A3E71100DF}" type="sibTrans" cxnId="{BC67669F-B209-41B4-BBA1-D9549C7B2598}">
      <dgm:prSet custT="1"/>
      <dgm:spPr/>
      <dgm:t>
        <a:bodyPr/>
        <a:lstStyle/>
        <a:p>
          <a:endParaRPr lang="ru-RU" sz="44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A37D3-23C0-4314-9C01-B4925F7B43E7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Отклонение от плана</a:t>
          </a:r>
          <a:endParaRPr lang="ru-RU" sz="5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B56D05-D078-4B7C-9AF3-51917FD8596E}" type="parTrans" cxnId="{016DD928-B3E8-4F3B-8A00-767A06E5FAE0}">
      <dgm:prSet/>
      <dgm:spPr/>
      <dgm:t>
        <a:bodyPr/>
        <a:lstStyle/>
        <a:p>
          <a:endParaRPr lang="ru-RU" sz="36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BA6C6-DB4E-4638-8F6A-FE7E685858EE}" type="sibTrans" cxnId="{016DD928-B3E8-4F3B-8A00-767A06E5FAE0}">
      <dgm:prSet custT="1"/>
      <dgm:spPr/>
      <dgm:t>
        <a:bodyPr/>
        <a:lstStyle/>
        <a:p>
          <a:endParaRPr lang="ru-RU" sz="44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D6B775-68DD-4AF6-AD42-85DB8815A7D0}" type="pres">
      <dgm:prSet presAssocID="{9EB0F9C2-71AF-4ABF-B491-938F5DD187B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C8242-4FB9-436D-BBA8-27E27D95691B}" type="pres">
      <dgm:prSet presAssocID="{B46C2C8B-DAD9-4992-BA7E-5D1CAA32200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27969-44B1-4987-B535-5F5E6B79E034}" type="pres">
      <dgm:prSet presAssocID="{64FB6DFD-BC1C-48E3-AE9A-92A3E71100DF}" presName="sibTrans" presStyleLbl="sibTrans2D1" presStyleIdx="0" presStyleCnt="1"/>
      <dgm:spPr>
        <a:prstGeom prst="mathNotEqual">
          <a:avLst/>
        </a:prstGeom>
      </dgm:spPr>
      <dgm:t>
        <a:bodyPr/>
        <a:lstStyle/>
        <a:p>
          <a:endParaRPr lang="ru-RU"/>
        </a:p>
      </dgm:t>
    </dgm:pt>
    <dgm:pt modelId="{D755FB38-90AF-47AB-A0D8-994CC94B2E6A}" type="pres">
      <dgm:prSet presAssocID="{64FB6DFD-BC1C-48E3-AE9A-92A3E71100D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B95AE557-3588-4CA8-AEFB-08747495EC6A}" type="pres">
      <dgm:prSet presAssocID="{339A37D3-23C0-4314-9C01-B4925F7B43E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36C0C5-A231-42FA-8631-11034007418D}" type="presOf" srcId="{64FB6DFD-BC1C-48E3-AE9A-92A3E71100DF}" destId="{D755FB38-90AF-47AB-A0D8-994CC94B2E6A}" srcOrd="1" destOrd="0" presId="urn:microsoft.com/office/officeart/2005/8/layout/process1"/>
    <dgm:cxn modelId="{551A6C01-B3BC-4299-ADC5-DFF7EE5737D2}" type="presOf" srcId="{64FB6DFD-BC1C-48E3-AE9A-92A3E71100DF}" destId="{63A27969-44B1-4987-B535-5F5E6B79E034}" srcOrd="0" destOrd="0" presId="urn:microsoft.com/office/officeart/2005/8/layout/process1"/>
    <dgm:cxn modelId="{BC67669F-B209-41B4-BBA1-D9549C7B2598}" srcId="{9EB0F9C2-71AF-4ABF-B491-938F5DD187B8}" destId="{B46C2C8B-DAD9-4992-BA7E-5D1CAA322003}" srcOrd="0" destOrd="0" parTransId="{8E8E6CDC-5765-4BB3-B2C2-B619F9219413}" sibTransId="{64FB6DFD-BC1C-48E3-AE9A-92A3E71100DF}"/>
    <dgm:cxn modelId="{DCCC5E2C-B9F8-46DC-9392-EDBB6C9A527B}" type="presOf" srcId="{9EB0F9C2-71AF-4ABF-B491-938F5DD187B8}" destId="{B7D6B775-68DD-4AF6-AD42-85DB8815A7D0}" srcOrd="0" destOrd="0" presId="urn:microsoft.com/office/officeart/2005/8/layout/process1"/>
    <dgm:cxn modelId="{6A57BEA6-B2B9-465A-910B-678F726AD01B}" type="presOf" srcId="{B46C2C8B-DAD9-4992-BA7E-5D1CAA322003}" destId="{281C8242-4FB9-436D-BBA8-27E27D95691B}" srcOrd="0" destOrd="0" presId="urn:microsoft.com/office/officeart/2005/8/layout/process1"/>
    <dgm:cxn modelId="{438F3D61-A25D-420F-A28A-C2B627DB08AD}" type="presOf" srcId="{339A37D3-23C0-4314-9C01-B4925F7B43E7}" destId="{B95AE557-3588-4CA8-AEFB-08747495EC6A}" srcOrd="0" destOrd="0" presId="urn:microsoft.com/office/officeart/2005/8/layout/process1"/>
    <dgm:cxn modelId="{016DD928-B3E8-4F3B-8A00-767A06E5FAE0}" srcId="{9EB0F9C2-71AF-4ABF-B491-938F5DD187B8}" destId="{339A37D3-23C0-4314-9C01-B4925F7B43E7}" srcOrd="1" destOrd="0" parTransId="{50B56D05-D078-4B7C-9AF3-51917FD8596E}" sibTransId="{112BA6C6-DB4E-4638-8F6A-FE7E685858EE}"/>
    <dgm:cxn modelId="{20D043B9-7514-4027-8D1F-1012B5D167B1}" type="presParOf" srcId="{B7D6B775-68DD-4AF6-AD42-85DB8815A7D0}" destId="{281C8242-4FB9-436D-BBA8-27E27D95691B}" srcOrd="0" destOrd="0" presId="urn:microsoft.com/office/officeart/2005/8/layout/process1"/>
    <dgm:cxn modelId="{DB5D157D-980F-42CD-9459-EE2F73DB7C1A}" type="presParOf" srcId="{B7D6B775-68DD-4AF6-AD42-85DB8815A7D0}" destId="{63A27969-44B1-4987-B535-5F5E6B79E034}" srcOrd="1" destOrd="0" presId="urn:microsoft.com/office/officeart/2005/8/layout/process1"/>
    <dgm:cxn modelId="{15F8CCEC-58F7-4EAD-ACA9-4B71FD93B736}" type="presParOf" srcId="{63A27969-44B1-4987-B535-5F5E6B79E034}" destId="{D755FB38-90AF-47AB-A0D8-994CC94B2E6A}" srcOrd="0" destOrd="0" presId="urn:microsoft.com/office/officeart/2005/8/layout/process1"/>
    <dgm:cxn modelId="{F804EE02-269D-46A6-866F-6F6141084AD9}" type="presParOf" srcId="{B7D6B775-68DD-4AF6-AD42-85DB8815A7D0}" destId="{B95AE557-3588-4CA8-AEFB-08747495EC6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4BA1B27-847E-424E-B340-45F857D129DA}" type="doc">
      <dgm:prSet loTypeId="urn:microsoft.com/office/officeart/2005/8/layout/hProcess10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885422A-0E12-4FC5-ACC5-138E589CAEB7}">
      <dgm:prSet custT="1"/>
      <dgm:spPr/>
      <dgm:t>
        <a:bodyPr anchor="ctr"/>
        <a:lstStyle/>
        <a:p>
          <a:pPr algn="l"/>
          <a:r>
            <a:rPr lang="ru-RU" sz="2400" dirty="0" smtClean="0"/>
            <a:t>Насколько лучше - настолько больше</a:t>
          </a:r>
          <a:endParaRPr lang="ru-RU" sz="2400" dirty="0"/>
        </a:p>
      </dgm:t>
    </dgm:pt>
    <dgm:pt modelId="{2535D84C-6E8A-42AC-83B0-701E27AFEFF7}" type="sibTrans" cxnId="{187DCA8F-2175-4043-89F8-2B4348A9E474}">
      <dgm:prSet/>
      <dgm:spPr/>
      <dgm:t>
        <a:bodyPr/>
        <a:lstStyle/>
        <a:p>
          <a:endParaRPr lang="ru-RU" sz="1400"/>
        </a:p>
      </dgm:t>
    </dgm:pt>
    <dgm:pt modelId="{4A0E4D4F-C1A6-41AD-B7E5-F8F6B9AB93A5}" type="parTrans" cxnId="{187DCA8F-2175-4043-89F8-2B4348A9E474}">
      <dgm:prSet/>
      <dgm:spPr/>
      <dgm:t>
        <a:bodyPr/>
        <a:lstStyle/>
        <a:p>
          <a:endParaRPr lang="ru-RU" sz="1400"/>
        </a:p>
      </dgm:t>
    </dgm:pt>
    <dgm:pt modelId="{510342E6-C717-4114-82FD-BA25EB103822}">
      <dgm:prSet custT="1"/>
      <dgm:spPr/>
      <dgm:t>
        <a:bodyPr anchor="ctr"/>
        <a:lstStyle/>
        <a:p>
          <a:pPr algn="l"/>
          <a:r>
            <a:rPr lang="ru-RU" sz="2400" dirty="0" smtClean="0"/>
            <a:t>Хуже 10% –50% депремирование</a:t>
          </a:r>
          <a:endParaRPr lang="ru-RU" sz="2400" dirty="0"/>
        </a:p>
      </dgm:t>
    </dgm:pt>
    <dgm:pt modelId="{44CD372D-2C4B-4D77-8089-76EC45BAAA66}" type="sibTrans" cxnId="{EEF88F90-B146-4980-9797-9A6DF59B525D}">
      <dgm:prSet/>
      <dgm:spPr/>
      <dgm:t>
        <a:bodyPr/>
        <a:lstStyle/>
        <a:p>
          <a:endParaRPr lang="ru-RU" sz="1400"/>
        </a:p>
      </dgm:t>
    </dgm:pt>
    <dgm:pt modelId="{6ECEBB97-B85C-4E90-957C-05A5B8199B73}" type="parTrans" cxnId="{EEF88F90-B146-4980-9797-9A6DF59B525D}">
      <dgm:prSet/>
      <dgm:spPr/>
      <dgm:t>
        <a:bodyPr/>
        <a:lstStyle/>
        <a:p>
          <a:endParaRPr lang="ru-RU" sz="1400"/>
        </a:p>
      </dgm:t>
    </dgm:pt>
    <dgm:pt modelId="{7697B9DE-FFA0-412D-AF51-33B961AB6113}">
      <dgm:prSet phldrT="[Текст]" custT="1"/>
      <dgm:spPr/>
      <dgm:t>
        <a:bodyPr lIns="0" rIns="0" anchor="ctr"/>
        <a:lstStyle/>
        <a:p>
          <a:pPr algn="l"/>
          <a:endParaRPr lang="ru-RU" sz="16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42FCFF-E944-4408-9DBD-7DA1547BE899}" type="sibTrans" cxnId="{099CFC45-E49C-4A3D-987D-EFFFFED0A336}">
      <dgm:prSet custT="1"/>
      <dgm:spPr/>
      <dgm:t>
        <a:bodyPr/>
        <a:lstStyle/>
        <a:p>
          <a:endParaRPr lang="ru-RU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4E51FD-C0A5-4F0A-A650-597A5DBEC0AC}" type="parTrans" cxnId="{099CFC45-E49C-4A3D-987D-EFFFFED0A336}">
      <dgm:prSet/>
      <dgm:spPr/>
      <dgm:t>
        <a:bodyPr/>
        <a:lstStyle/>
        <a:p>
          <a:endParaRPr lang="ru-RU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0C8E1E-AFC6-4464-8206-7B6E405AF0DB}">
      <dgm:prSet custT="1"/>
      <dgm:spPr/>
      <dgm:t>
        <a:bodyPr anchor="ctr"/>
        <a:lstStyle/>
        <a:p>
          <a:pPr algn="l"/>
          <a:r>
            <a:rPr lang="ru-RU" sz="2400" dirty="0" smtClean="0"/>
            <a:t>10% - допустимо</a:t>
          </a:r>
          <a:endParaRPr lang="ru-RU" sz="2400" dirty="0"/>
        </a:p>
      </dgm:t>
    </dgm:pt>
    <dgm:pt modelId="{A9105AB6-3365-4F4B-A7F6-B7DB9400A303}" type="parTrans" cxnId="{8DF57888-53D3-4358-BA0B-EE30C75D6B73}">
      <dgm:prSet/>
      <dgm:spPr/>
      <dgm:t>
        <a:bodyPr/>
        <a:lstStyle/>
        <a:p>
          <a:endParaRPr lang="ru-RU"/>
        </a:p>
      </dgm:t>
    </dgm:pt>
    <dgm:pt modelId="{4558AB8D-0B64-40BF-8104-A623AD703445}" type="sibTrans" cxnId="{8DF57888-53D3-4358-BA0B-EE30C75D6B73}">
      <dgm:prSet/>
      <dgm:spPr/>
      <dgm:t>
        <a:bodyPr/>
        <a:lstStyle/>
        <a:p>
          <a:endParaRPr lang="ru-RU"/>
        </a:p>
      </dgm:t>
    </dgm:pt>
    <dgm:pt modelId="{95FF6D63-2AA9-4EFB-A133-3D406E5FFB81}">
      <dgm:prSet custT="1"/>
      <dgm:spPr/>
      <dgm:t>
        <a:bodyPr anchor="ctr"/>
        <a:lstStyle/>
        <a:p>
          <a:pPr algn="l"/>
          <a:r>
            <a:rPr lang="ru-RU" sz="2400" dirty="0" smtClean="0"/>
            <a:t>Хуже 10% не будет никогда!</a:t>
          </a:r>
          <a:endParaRPr lang="ru-RU" sz="2400" dirty="0"/>
        </a:p>
      </dgm:t>
    </dgm:pt>
    <dgm:pt modelId="{B4AFD01D-CE3A-4ED6-8E26-143D8BD599D6}" type="parTrans" cxnId="{B3207D29-8E4C-4C41-901E-83FC0418A128}">
      <dgm:prSet/>
      <dgm:spPr/>
      <dgm:t>
        <a:bodyPr/>
        <a:lstStyle/>
        <a:p>
          <a:endParaRPr lang="ru-RU"/>
        </a:p>
      </dgm:t>
    </dgm:pt>
    <dgm:pt modelId="{74D3D06C-7312-4297-819B-CF7CC59FB38F}" type="sibTrans" cxnId="{B3207D29-8E4C-4C41-901E-83FC0418A128}">
      <dgm:prSet/>
      <dgm:spPr/>
      <dgm:t>
        <a:bodyPr/>
        <a:lstStyle/>
        <a:p>
          <a:endParaRPr lang="ru-RU"/>
        </a:p>
      </dgm:t>
    </dgm:pt>
    <dgm:pt modelId="{B0B5E7D2-B3FD-4D0C-B090-B7FFD656D3CE}" type="pres">
      <dgm:prSet presAssocID="{A4BA1B27-847E-424E-B340-45F857D129DA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698C6A-801C-4BDF-9F08-68A01BF1114C}" type="pres">
      <dgm:prSet presAssocID="{7697B9DE-FFA0-412D-AF51-33B961AB6113}" presName="composite" presStyleCnt="0"/>
      <dgm:spPr/>
      <dgm:t>
        <a:bodyPr/>
        <a:lstStyle/>
        <a:p>
          <a:endParaRPr lang="ru-RU"/>
        </a:p>
      </dgm:t>
    </dgm:pt>
    <dgm:pt modelId="{3F6216DA-518C-4922-8924-664C6ED3BB40}" type="pres">
      <dgm:prSet presAssocID="{7697B9DE-FFA0-412D-AF51-33B961AB6113}" presName="imagSh" presStyleLbl="bgImgPlace1" presStyleIdx="0" presStyleCnt="1" custScaleX="67592" custLinFactNeighborX="22833" custLinFactNeighborY="42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EBFD5B8-B9D7-4FBA-B06A-DBF560541017}" type="pres">
      <dgm:prSet presAssocID="{7697B9DE-FFA0-412D-AF51-33B961AB6113}" presName="txNode" presStyleLbl="node1" presStyleIdx="0" presStyleCnt="1" custScaleX="51316" custScaleY="82645" custLinFactNeighborX="-21154" custLinFactNeighborY="-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D9550A-A662-42BD-8E13-B6DBA83EF655}" type="presOf" srcId="{A4BA1B27-847E-424E-B340-45F857D129DA}" destId="{B0B5E7D2-B3FD-4D0C-B090-B7FFD656D3CE}" srcOrd="0" destOrd="0" presId="urn:microsoft.com/office/officeart/2005/8/layout/hProcess10"/>
    <dgm:cxn modelId="{95038428-4F83-45A0-AB8A-D9F60B03E763}" type="presOf" srcId="{120C8E1E-AFC6-4464-8206-7B6E405AF0DB}" destId="{9EBFD5B8-B9D7-4FBA-B06A-DBF560541017}" srcOrd="0" destOrd="1" presId="urn:microsoft.com/office/officeart/2005/8/layout/hProcess10"/>
    <dgm:cxn modelId="{8EE8D90B-DBA1-44F3-9721-54E0C2401FBD}" type="presOf" srcId="{E885422A-0E12-4FC5-ACC5-138E589CAEB7}" destId="{9EBFD5B8-B9D7-4FBA-B06A-DBF560541017}" srcOrd="0" destOrd="3" presId="urn:microsoft.com/office/officeart/2005/8/layout/hProcess10"/>
    <dgm:cxn modelId="{EEF88F90-B146-4980-9797-9A6DF59B525D}" srcId="{7697B9DE-FFA0-412D-AF51-33B961AB6113}" destId="{510342E6-C717-4114-82FD-BA25EB103822}" srcOrd="1" destOrd="0" parTransId="{6ECEBB97-B85C-4E90-957C-05A5B8199B73}" sibTransId="{44CD372D-2C4B-4D77-8089-76EC45BAAA66}"/>
    <dgm:cxn modelId="{9D63544E-35CE-4D6A-8B8B-C5C569D5BEE3}" type="presOf" srcId="{95FF6D63-2AA9-4EFB-A133-3D406E5FFB81}" destId="{9EBFD5B8-B9D7-4FBA-B06A-DBF560541017}" srcOrd="0" destOrd="4" presId="urn:microsoft.com/office/officeart/2005/8/layout/hProcess10"/>
    <dgm:cxn modelId="{099CFC45-E49C-4A3D-987D-EFFFFED0A336}" srcId="{A4BA1B27-847E-424E-B340-45F857D129DA}" destId="{7697B9DE-FFA0-412D-AF51-33B961AB6113}" srcOrd="0" destOrd="0" parTransId="{224E51FD-C0A5-4F0A-A650-597A5DBEC0AC}" sibTransId="{4F42FCFF-E944-4408-9DBD-7DA1547BE899}"/>
    <dgm:cxn modelId="{187DCA8F-2175-4043-89F8-2B4348A9E474}" srcId="{7697B9DE-FFA0-412D-AF51-33B961AB6113}" destId="{E885422A-0E12-4FC5-ACC5-138E589CAEB7}" srcOrd="2" destOrd="0" parTransId="{4A0E4D4F-C1A6-41AD-B7E5-F8F6B9AB93A5}" sibTransId="{2535D84C-6E8A-42AC-83B0-701E27AFEFF7}"/>
    <dgm:cxn modelId="{2E857F46-8A9F-4E33-AE30-5BED446E5F54}" type="presOf" srcId="{7697B9DE-FFA0-412D-AF51-33B961AB6113}" destId="{9EBFD5B8-B9D7-4FBA-B06A-DBF560541017}" srcOrd="0" destOrd="0" presId="urn:microsoft.com/office/officeart/2005/8/layout/hProcess10"/>
    <dgm:cxn modelId="{D9197897-0E2F-4B04-8F02-F2B9EBDDC32E}" type="presOf" srcId="{510342E6-C717-4114-82FD-BA25EB103822}" destId="{9EBFD5B8-B9D7-4FBA-B06A-DBF560541017}" srcOrd="0" destOrd="2" presId="urn:microsoft.com/office/officeart/2005/8/layout/hProcess10"/>
    <dgm:cxn modelId="{B3207D29-8E4C-4C41-901E-83FC0418A128}" srcId="{7697B9DE-FFA0-412D-AF51-33B961AB6113}" destId="{95FF6D63-2AA9-4EFB-A133-3D406E5FFB81}" srcOrd="3" destOrd="0" parTransId="{B4AFD01D-CE3A-4ED6-8E26-143D8BD599D6}" sibTransId="{74D3D06C-7312-4297-819B-CF7CC59FB38F}"/>
    <dgm:cxn modelId="{8DF57888-53D3-4358-BA0B-EE30C75D6B73}" srcId="{7697B9DE-FFA0-412D-AF51-33B961AB6113}" destId="{120C8E1E-AFC6-4464-8206-7B6E405AF0DB}" srcOrd="0" destOrd="0" parTransId="{A9105AB6-3365-4F4B-A7F6-B7DB9400A303}" sibTransId="{4558AB8D-0B64-40BF-8104-A623AD703445}"/>
    <dgm:cxn modelId="{F38F7F6C-EF19-42CE-B344-F2AC5156EBAC}" type="presParOf" srcId="{B0B5E7D2-B3FD-4D0C-B090-B7FFD656D3CE}" destId="{08698C6A-801C-4BDF-9F08-68A01BF1114C}" srcOrd="0" destOrd="0" presId="urn:microsoft.com/office/officeart/2005/8/layout/hProcess10"/>
    <dgm:cxn modelId="{9572F713-DE66-4794-8AFF-8272452F825E}" type="presParOf" srcId="{08698C6A-801C-4BDF-9F08-68A01BF1114C}" destId="{3F6216DA-518C-4922-8924-664C6ED3BB40}" srcOrd="0" destOrd="0" presId="urn:microsoft.com/office/officeart/2005/8/layout/hProcess10"/>
    <dgm:cxn modelId="{07F667F7-B007-419C-B207-D6785D4C857B}" type="presParOf" srcId="{08698C6A-801C-4BDF-9F08-68A01BF1114C}" destId="{9EBFD5B8-B9D7-4FBA-B06A-DBF560541017}" srcOrd="1" destOrd="0" presId="urn:microsoft.com/office/officeart/2005/8/layout/hProcess10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733D5D-12C3-4A41-B3A8-26C9E0B09BE4}">
      <dsp:nvSpPr>
        <dsp:cNvPr id="0" name=""/>
        <dsp:cNvSpPr/>
      </dsp:nvSpPr>
      <dsp:spPr>
        <a:xfrm>
          <a:off x="2264" y="1193935"/>
          <a:ext cx="4828418" cy="2897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Прозрачность бизнеса</a:t>
          </a:r>
          <a:endParaRPr lang="ru-RU" sz="4900" kern="1200" dirty="0"/>
        </a:p>
      </dsp:txBody>
      <dsp:txXfrm>
        <a:off x="2264" y="1193935"/>
        <a:ext cx="4828418" cy="2897050"/>
      </dsp:txXfrm>
    </dsp:sp>
    <dsp:sp modelId="{26181337-2C38-4BB4-B90C-66181BC3246E}">
      <dsp:nvSpPr>
        <dsp:cNvPr id="0" name=""/>
        <dsp:cNvSpPr/>
      </dsp:nvSpPr>
      <dsp:spPr>
        <a:xfrm>
          <a:off x="5313524" y="2043737"/>
          <a:ext cx="1023624" cy="119744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/>
        </a:p>
      </dsp:txBody>
      <dsp:txXfrm>
        <a:off x="5313524" y="2043737"/>
        <a:ext cx="1023624" cy="1197447"/>
      </dsp:txXfrm>
    </dsp:sp>
    <dsp:sp modelId="{E7850FD8-8E3E-44DE-84C0-553EA5D0B0B9}">
      <dsp:nvSpPr>
        <dsp:cNvPr id="0" name=""/>
        <dsp:cNvSpPr/>
      </dsp:nvSpPr>
      <dsp:spPr>
        <a:xfrm>
          <a:off x="6762049" y="1193935"/>
          <a:ext cx="4828418" cy="2897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smtClean="0"/>
            <a:t>Квалификация персонала</a:t>
          </a:r>
          <a:endParaRPr lang="ru-RU" sz="4900" kern="1200" dirty="0"/>
        </a:p>
      </dsp:txBody>
      <dsp:txXfrm>
        <a:off x="6762049" y="1193935"/>
        <a:ext cx="4828418" cy="289705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B5B943-1DEB-4E77-8BC3-5C87E5963A3D}">
      <dsp:nvSpPr>
        <dsp:cNvPr id="0" name=""/>
        <dsp:cNvSpPr/>
      </dsp:nvSpPr>
      <dsp:spPr>
        <a:xfrm>
          <a:off x="2264" y="0"/>
          <a:ext cx="4828418" cy="5284922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Руководитель компании</a:t>
          </a:r>
          <a:endParaRPr lang="ru-RU" sz="4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64" y="0"/>
        <a:ext cx="4828418" cy="5284922"/>
      </dsp:txXfrm>
    </dsp:sp>
    <dsp:sp modelId="{D5B76EF9-EA9E-4C34-9F14-5988EEF3D3D7}">
      <dsp:nvSpPr>
        <dsp:cNvPr id="0" name=""/>
        <dsp:cNvSpPr/>
      </dsp:nvSpPr>
      <dsp:spPr>
        <a:xfrm>
          <a:off x="5313524" y="2043737"/>
          <a:ext cx="1023624" cy="1197447"/>
        </a:xfrm>
        <a:prstGeom prst="mathPlus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5313524" y="2043737"/>
        <a:ext cx="1023624" cy="1197447"/>
      </dsp:txXfrm>
    </dsp:sp>
    <dsp:sp modelId="{44BA7934-1A3E-4589-9D5D-5C7EE409A59F}">
      <dsp:nvSpPr>
        <dsp:cNvPr id="0" name=""/>
        <dsp:cNvSpPr/>
      </dsp:nvSpPr>
      <dsp:spPr>
        <a:xfrm>
          <a:off x="6762049" y="0"/>
          <a:ext cx="4828418" cy="5284922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715835"/>
            <a:satOff val="-42720"/>
            <a:lumOff val="540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Торговый персонал</a:t>
          </a:r>
          <a:endParaRPr lang="ru-RU" sz="5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62049" y="0"/>
        <a:ext cx="4828418" cy="5284922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383F97-869F-462F-AB8E-55C263B983D6}">
      <dsp:nvSpPr>
        <dsp:cNvPr id="0" name=""/>
        <dsp:cNvSpPr/>
      </dsp:nvSpPr>
      <dsp:spPr>
        <a:xfrm>
          <a:off x="0" y="447355"/>
          <a:ext cx="3581124" cy="8394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Аудиоконтроль</a:t>
          </a:r>
          <a:endParaRPr lang="ru-RU" sz="3500" kern="1200" dirty="0"/>
        </a:p>
      </dsp:txBody>
      <dsp:txXfrm>
        <a:off x="0" y="447355"/>
        <a:ext cx="3581124" cy="839474"/>
      </dsp:txXfrm>
    </dsp:sp>
    <dsp:sp modelId="{143BE1BD-F7D4-46A6-B351-4E50D8604478}">
      <dsp:nvSpPr>
        <dsp:cNvPr id="0" name=""/>
        <dsp:cNvSpPr/>
      </dsp:nvSpPr>
      <dsp:spPr>
        <a:xfrm>
          <a:off x="0" y="1387630"/>
          <a:ext cx="3581124" cy="8394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Мониторинг</a:t>
          </a:r>
          <a:endParaRPr lang="ru-RU" sz="3500" kern="1200" dirty="0"/>
        </a:p>
      </dsp:txBody>
      <dsp:txXfrm>
        <a:off x="0" y="1387630"/>
        <a:ext cx="3581124" cy="839474"/>
      </dsp:txXfrm>
    </dsp:sp>
    <dsp:sp modelId="{BF5BE011-56F2-4E30-8BC5-E0D5A61F744C}">
      <dsp:nvSpPr>
        <dsp:cNvPr id="0" name=""/>
        <dsp:cNvSpPr/>
      </dsp:nvSpPr>
      <dsp:spPr>
        <a:xfrm>
          <a:off x="0" y="2327905"/>
          <a:ext cx="3581124" cy="8394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Финэксперт</a:t>
          </a:r>
          <a:endParaRPr lang="ru-RU" sz="3500" kern="1200" dirty="0"/>
        </a:p>
      </dsp:txBody>
      <dsp:txXfrm>
        <a:off x="0" y="2327905"/>
        <a:ext cx="3581124" cy="839474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383F97-869F-462F-AB8E-55C263B983D6}">
      <dsp:nvSpPr>
        <dsp:cNvPr id="0" name=""/>
        <dsp:cNvSpPr/>
      </dsp:nvSpPr>
      <dsp:spPr>
        <a:xfrm>
          <a:off x="0" y="19533"/>
          <a:ext cx="3581124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Обнаружить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некомпетентность</a:t>
          </a:r>
          <a:endParaRPr lang="ru-RU" sz="2600" kern="1200" dirty="0"/>
        </a:p>
      </dsp:txBody>
      <dsp:txXfrm>
        <a:off x="0" y="19533"/>
        <a:ext cx="3581124" cy="1186380"/>
      </dsp:txXfrm>
    </dsp:sp>
    <dsp:sp modelId="{143BE1BD-F7D4-46A6-B351-4E50D8604478}">
      <dsp:nvSpPr>
        <dsp:cNvPr id="0" name=""/>
        <dsp:cNvSpPr/>
      </dsp:nvSpPr>
      <dsp:spPr>
        <a:xfrm>
          <a:off x="0" y="1280793"/>
          <a:ext cx="3581124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Потерять работу</a:t>
          </a:r>
          <a:endParaRPr lang="ru-RU" sz="2600" kern="1200" dirty="0"/>
        </a:p>
      </dsp:txBody>
      <dsp:txXfrm>
        <a:off x="0" y="1280793"/>
        <a:ext cx="3581124" cy="1186380"/>
      </dsp:txXfrm>
    </dsp:sp>
    <dsp:sp modelId="{BF5BE011-56F2-4E30-8BC5-E0D5A61F744C}">
      <dsp:nvSpPr>
        <dsp:cNvPr id="0" name=""/>
        <dsp:cNvSpPr/>
      </dsp:nvSpPr>
      <dsp:spPr>
        <a:xfrm>
          <a:off x="0" y="2542053"/>
          <a:ext cx="3581124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Потерять карьеру</a:t>
          </a:r>
          <a:endParaRPr lang="ru-RU" sz="2600" kern="1200" dirty="0"/>
        </a:p>
      </dsp:txBody>
      <dsp:txXfrm>
        <a:off x="0" y="2542053"/>
        <a:ext cx="3581124" cy="1186380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383F97-869F-462F-AB8E-55C263B983D6}">
      <dsp:nvSpPr>
        <dsp:cNvPr id="0" name=""/>
        <dsp:cNvSpPr/>
      </dsp:nvSpPr>
      <dsp:spPr>
        <a:xfrm>
          <a:off x="0" y="214210"/>
          <a:ext cx="410664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Аудиоконтроль</a:t>
          </a:r>
          <a:endParaRPr lang="ru-RU" sz="4100" kern="1200" dirty="0"/>
        </a:p>
      </dsp:txBody>
      <dsp:txXfrm>
        <a:off x="0" y="214210"/>
        <a:ext cx="4106640" cy="983384"/>
      </dsp:txXfrm>
    </dsp:sp>
    <dsp:sp modelId="{143BE1BD-F7D4-46A6-B351-4E50D8604478}">
      <dsp:nvSpPr>
        <dsp:cNvPr id="0" name=""/>
        <dsp:cNvSpPr/>
      </dsp:nvSpPr>
      <dsp:spPr>
        <a:xfrm>
          <a:off x="0" y="1315675"/>
          <a:ext cx="410664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Мониторинг</a:t>
          </a:r>
          <a:endParaRPr lang="ru-RU" sz="4100" kern="1200" dirty="0"/>
        </a:p>
      </dsp:txBody>
      <dsp:txXfrm>
        <a:off x="0" y="1315675"/>
        <a:ext cx="4106640" cy="983384"/>
      </dsp:txXfrm>
    </dsp:sp>
    <dsp:sp modelId="{BF5BE011-56F2-4E30-8BC5-E0D5A61F744C}">
      <dsp:nvSpPr>
        <dsp:cNvPr id="0" name=""/>
        <dsp:cNvSpPr/>
      </dsp:nvSpPr>
      <dsp:spPr>
        <a:xfrm>
          <a:off x="0" y="2417140"/>
          <a:ext cx="410664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Финэксперт</a:t>
          </a:r>
          <a:endParaRPr lang="ru-RU" sz="4100" kern="1200" dirty="0"/>
        </a:p>
      </dsp:txBody>
      <dsp:txXfrm>
        <a:off x="0" y="2417140"/>
        <a:ext cx="4106640" cy="983384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383F97-869F-462F-AB8E-55C263B983D6}">
      <dsp:nvSpPr>
        <dsp:cNvPr id="0" name=""/>
        <dsp:cNvSpPr/>
      </dsp:nvSpPr>
      <dsp:spPr>
        <a:xfrm>
          <a:off x="0" y="19533"/>
          <a:ext cx="4092574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Обнаружить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некомпетентность</a:t>
          </a:r>
          <a:endParaRPr lang="ru-RU" sz="2600" kern="1200" dirty="0"/>
        </a:p>
      </dsp:txBody>
      <dsp:txXfrm>
        <a:off x="0" y="19533"/>
        <a:ext cx="4092574" cy="1186380"/>
      </dsp:txXfrm>
    </dsp:sp>
    <dsp:sp modelId="{143BE1BD-F7D4-46A6-B351-4E50D8604478}">
      <dsp:nvSpPr>
        <dsp:cNvPr id="0" name=""/>
        <dsp:cNvSpPr/>
      </dsp:nvSpPr>
      <dsp:spPr>
        <a:xfrm>
          <a:off x="0" y="1280793"/>
          <a:ext cx="4092574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Потерять работу</a:t>
          </a:r>
          <a:endParaRPr lang="ru-RU" sz="2600" kern="1200" dirty="0"/>
        </a:p>
      </dsp:txBody>
      <dsp:txXfrm>
        <a:off x="0" y="1280793"/>
        <a:ext cx="4092574" cy="1186380"/>
      </dsp:txXfrm>
    </dsp:sp>
    <dsp:sp modelId="{BF5BE011-56F2-4E30-8BC5-E0D5A61F744C}">
      <dsp:nvSpPr>
        <dsp:cNvPr id="0" name=""/>
        <dsp:cNvSpPr/>
      </dsp:nvSpPr>
      <dsp:spPr>
        <a:xfrm>
          <a:off x="0" y="2542053"/>
          <a:ext cx="4092574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Потерять карьеру</a:t>
          </a:r>
          <a:endParaRPr lang="ru-RU" sz="2600" kern="1200" dirty="0"/>
        </a:p>
      </dsp:txBody>
      <dsp:txXfrm>
        <a:off x="0" y="2542053"/>
        <a:ext cx="4092574" cy="1186380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14454F-1AE4-4A85-8F7F-DCABFEE19CA8}">
      <dsp:nvSpPr>
        <dsp:cNvPr id="0" name=""/>
        <dsp:cNvSpPr/>
      </dsp:nvSpPr>
      <dsp:spPr>
        <a:xfrm>
          <a:off x="4394" y="-51478"/>
          <a:ext cx="8523960" cy="53878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95FEE-C348-4703-9033-A76601F74852}">
      <dsp:nvSpPr>
        <dsp:cNvPr id="0" name=""/>
        <dsp:cNvSpPr/>
      </dsp:nvSpPr>
      <dsp:spPr>
        <a:xfrm>
          <a:off x="1960116" y="4160290"/>
          <a:ext cx="6839248" cy="1124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sz="4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60116" y="4160290"/>
        <a:ext cx="6839248" cy="112463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14454F-1AE4-4A85-8F7F-DCABFEE19CA8}">
      <dsp:nvSpPr>
        <dsp:cNvPr id="0" name=""/>
        <dsp:cNvSpPr/>
      </dsp:nvSpPr>
      <dsp:spPr>
        <a:xfrm>
          <a:off x="5494" y="-51478"/>
          <a:ext cx="4859816" cy="53878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95FEE-C348-4703-9033-A76601F74852}">
      <dsp:nvSpPr>
        <dsp:cNvPr id="0" name=""/>
        <dsp:cNvSpPr/>
      </dsp:nvSpPr>
      <dsp:spPr>
        <a:xfrm>
          <a:off x="1120522" y="4160290"/>
          <a:ext cx="3899301" cy="1124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sz="2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20522" y="4160290"/>
        <a:ext cx="3899301" cy="1124631"/>
      </dsp:txXfrm>
    </dsp:sp>
    <dsp:sp modelId="{75EF6985-6810-446E-AFF9-93FC281A444F}">
      <dsp:nvSpPr>
        <dsp:cNvPr id="0" name=""/>
        <dsp:cNvSpPr/>
      </dsp:nvSpPr>
      <dsp:spPr>
        <a:xfrm rot="21574778">
          <a:off x="5448304" y="2149743"/>
          <a:ext cx="583017" cy="93694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1574778">
        <a:off x="5448304" y="2149743"/>
        <a:ext cx="583017" cy="936947"/>
      </dsp:txXfrm>
    </dsp:sp>
    <dsp:sp modelId="{F1F8BA89-4F5D-44C7-9D93-958FCBAEB482}">
      <dsp:nvSpPr>
        <dsp:cNvPr id="0" name=""/>
        <dsp:cNvSpPr/>
      </dsp:nvSpPr>
      <dsp:spPr>
        <a:xfrm>
          <a:off x="6531029" y="146483"/>
          <a:ext cx="4943573" cy="489558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462DF-7162-4A27-AA9D-CCE515DE0721}">
      <dsp:nvSpPr>
        <dsp:cNvPr id="0" name=""/>
        <dsp:cNvSpPr/>
      </dsp:nvSpPr>
      <dsp:spPr>
        <a:xfrm>
          <a:off x="7687935" y="4160290"/>
          <a:ext cx="3899301" cy="1124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Признание ошибок</a:t>
          </a:r>
          <a:endParaRPr lang="ru-RU" sz="2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687935" y="4160290"/>
        <a:ext cx="3899301" cy="112463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14454F-1AE4-4A85-8F7F-DCABFEE19CA8}">
      <dsp:nvSpPr>
        <dsp:cNvPr id="0" name=""/>
        <dsp:cNvSpPr/>
      </dsp:nvSpPr>
      <dsp:spPr>
        <a:xfrm>
          <a:off x="8717" y="554082"/>
          <a:ext cx="3191340" cy="417675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95FEE-C348-4703-9033-A76601F74852}">
      <dsp:nvSpPr>
        <dsp:cNvPr id="0" name=""/>
        <dsp:cNvSpPr/>
      </dsp:nvSpPr>
      <dsp:spPr>
        <a:xfrm>
          <a:off x="740933" y="4413092"/>
          <a:ext cx="2560589" cy="871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Смелость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40933" y="4413092"/>
        <a:ext cx="2560589" cy="871829"/>
      </dsp:txXfrm>
    </dsp:sp>
    <dsp:sp modelId="{75EF6985-6810-446E-AFF9-93FC281A444F}">
      <dsp:nvSpPr>
        <dsp:cNvPr id="0" name=""/>
        <dsp:cNvSpPr/>
      </dsp:nvSpPr>
      <dsp:spPr>
        <a:xfrm rot="21570226">
          <a:off x="3582895" y="2316029"/>
          <a:ext cx="382859" cy="61527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1570226">
        <a:off x="3582895" y="2316029"/>
        <a:ext cx="382859" cy="615274"/>
      </dsp:txXfrm>
    </dsp:sp>
    <dsp:sp modelId="{F1F8BA89-4F5D-44C7-9D93-958FCBAEB482}">
      <dsp:nvSpPr>
        <dsp:cNvPr id="0" name=""/>
        <dsp:cNvSpPr/>
      </dsp:nvSpPr>
      <dsp:spPr>
        <a:xfrm>
          <a:off x="4293900" y="707544"/>
          <a:ext cx="3246341" cy="379512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462DF-7162-4A27-AA9D-CCE515DE0721}">
      <dsp:nvSpPr>
        <dsp:cNvPr id="0" name=""/>
        <dsp:cNvSpPr/>
      </dsp:nvSpPr>
      <dsp:spPr>
        <a:xfrm>
          <a:off x="5053616" y="4413092"/>
          <a:ext cx="2560589" cy="871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Признание ошибок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53616" y="4413092"/>
        <a:ext cx="2560589" cy="871829"/>
      </dsp:txXfrm>
    </dsp:sp>
    <dsp:sp modelId="{FE6DF2C3-3AD8-443B-AB2E-7C1800B9BE4E}">
      <dsp:nvSpPr>
        <dsp:cNvPr id="0" name=""/>
        <dsp:cNvSpPr/>
      </dsp:nvSpPr>
      <dsp:spPr>
        <a:xfrm rot="32345">
          <a:off x="7913453" y="2318011"/>
          <a:ext cx="373236" cy="61527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32345">
        <a:off x="7913453" y="2318011"/>
        <a:ext cx="373236" cy="615274"/>
      </dsp:txXfrm>
    </dsp:sp>
    <dsp:sp modelId="{1CEB46B4-D85C-4AC9-B3BF-2F0F0849C550}">
      <dsp:nvSpPr>
        <dsp:cNvPr id="0" name=""/>
        <dsp:cNvSpPr/>
      </dsp:nvSpPr>
      <dsp:spPr>
        <a:xfrm>
          <a:off x="8606584" y="510769"/>
          <a:ext cx="2560589" cy="426338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04222B-5F60-48E2-A3C9-B8DC9069F042}">
      <dsp:nvSpPr>
        <dsp:cNvPr id="0" name=""/>
        <dsp:cNvSpPr/>
      </dsp:nvSpPr>
      <dsp:spPr>
        <a:xfrm>
          <a:off x="9023424" y="4335711"/>
          <a:ext cx="2560589" cy="949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Отсутствие жадности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23424" y="4335711"/>
        <a:ext cx="2560589" cy="94921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48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50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57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926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67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28941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69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19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057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26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>
              <a:buNone/>
            </a:pPr>
            <a:fld id="{5257B995-136A-4A15-87A5-26420C3C1021}" type="slidenum">
              <a:rPr lang="en-US" sz="1200" b="0" i="0">
                <a:latin typeface="Calibri"/>
                <a:ea typeface="+mn-ea"/>
                <a:cs typeface="+mn-cs"/>
              </a:rPr>
              <a:pPr algn="r" defTabSz="457200">
                <a:buNone/>
              </a:pPr>
              <a:t>35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89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AD347D-5ACD-4C99-B74B-A9C85AD731AF}" type="datetimeFigureOut">
              <a:rPr lang="ru-RU" smtClean="0"/>
              <a:pPr/>
              <a:t>28.05.2014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02111984F565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c24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13" Type="http://schemas.openxmlformats.org/officeDocument/2006/relationships/image" Target="../media/image34.jpe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0" Type="http://schemas.openxmlformats.org/officeDocument/2006/relationships/diagramQuickStyle" Target="../diagrams/quickStyle22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4.xml"/><Relationship Id="rId13" Type="http://schemas.openxmlformats.org/officeDocument/2006/relationships/image" Target="../media/image34.jpe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12" Type="http://schemas.microsoft.com/office/2007/relationships/diagramDrawing" Target="../diagrams/drawing2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11" Type="http://schemas.openxmlformats.org/officeDocument/2006/relationships/diagramColors" Target="../diagrams/colors24.xml"/><Relationship Id="rId5" Type="http://schemas.openxmlformats.org/officeDocument/2006/relationships/diagramQuickStyle" Target="../diagrams/quickStyle23.xml"/><Relationship Id="rId10" Type="http://schemas.openxmlformats.org/officeDocument/2006/relationships/diagramQuickStyle" Target="../diagrams/quickStyle24.xml"/><Relationship Id="rId4" Type="http://schemas.openxmlformats.org/officeDocument/2006/relationships/diagramLayout" Target="../diagrams/layout23.xml"/><Relationship Id="rId9" Type="http://schemas.openxmlformats.org/officeDocument/2006/relationships/diagramLayout" Target="../diagrams/layout2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Grp="1"/>
          </p:cNvSpPr>
          <p:nvPr>
            <p:ph type="title"/>
          </p:nvPr>
        </p:nvSpPr>
        <p:spPr>
          <a:xfrm>
            <a:off x="216976" y="176668"/>
            <a:ext cx="8012624" cy="4720796"/>
          </a:xfrm>
        </p:spPr>
        <p:txBody>
          <a:bodyPr anchor="ctr">
            <a:normAutofit/>
          </a:bodyPr>
          <a:lstStyle/>
          <a:p>
            <a:pPr algn="ctr">
              <a:spcBef>
                <a:spcPts val="1"/>
              </a:spcBef>
            </a:pPr>
            <a:r>
              <a:rPr lang="ru-RU" sz="9600" b="1" cap="none" dirty="0" smtClean="0">
                <a:effectLst/>
                <a:latin typeface="Century Gothic"/>
              </a:rPr>
              <a:t>Кадры </a:t>
            </a:r>
            <a:br>
              <a:rPr lang="ru-RU" sz="9600" b="1" cap="none" dirty="0" smtClean="0">
                <a:effectLst/>
                <a:latin typeface="Century Gothic"/>
              </a:rPr>
            </a:br>
            <a:r>
              <a:rPr lang="ru-RU" sz="9600" b="1" cap="none" dirty="0" smtClean="0">
                <a:effectLst/>
                <a:latin typeface="Century Gothic"/>
              </a:rPr>
              <a:t>решают </a:t>
            </a:r>
            <a:br>
              <a:rPr lang="ru-RU" sz="9600" b="1" cap="none" dirty="0" smtClean="0">
                <a:effectLst/>
                <a:latin typeface="Century Gothic"/>
              </a:rPr>
            </a:br>
            <a:r>
              <a:rPr lang="ru-RU" sz="9600" b="1" cap="none" dirty="0" smtClean="0">
                <a:effectLst/>
                <a:latin typeface="Century Gothic"/>
              </a:rPr>
              <a:t>все!</a:t>
            </a:r>
            <a:endParaRPr lang="ru-RU" sz="9600" b="1" i="0" cap="none" dirty="0">
              <a:effectLst/>
              <a:latin typeface="Century Gothic"/>
              <a:ea typeface="+mj-ea"/>
              <a:cs typeface="+mj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0963" y="4959460"/>
            <a:ext cx="7408191" cy="1735807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en-US" sz="4400" dirty="0" smtClean="0">
                <a:hlinkClick r:id="rId3"/>
              </a:rPr>
              <a:t>www.dc24.ru</a:t>
            </a:r>
            <a:r>
              <a:rPr lang="ru-RU" sz="4400" dirty="0" smtClean="0"/>
              <a:t> </a:t>
            </a:r>
          </a:p>
          <a:p>
            <a:pPr algn="ctr">
              <a:buNone/>
            </a:pPr>
            <a:r>
              <a:rPr lang="ru-RU" sz="4400" b="1" dirty="0" smtClean="0"/>
              <a:t>Константин Раков</a:t>
            </a:r>
          </a:p>
        </p:txBody>
      </p:sp>
      <p:pic>
        <p:nvPicPr>
          <p:cNvPr id="5" name="Рисунок 4" descr="Умный реда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542" y="1814513"/>
            <a:ext cx="3164455" cy="30861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-29619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entury Cotic"/>
              </a:rPr>
              <a:t>Руководитель компании</a:t>
            </a:r>
            <a:endParaRPr lang="ru-RU" sz="6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0963" y="1363851"/>
          <a:ext cx="11592732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7061" y="-111916"/>
            <a:ext cx="9516708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+mj-lt"/>
              </a:rPr>
              <a:t>  </a:t>
            </a:r>
            <a:r>
              <a:rPr lang="ru-RU" sz="5400" b="1" dirty="0" smtClean="0">
                <a:solidFill>
                  <a:schemeClr val="tx2"/>
                </a:solidFill>
                <a:latin typeface="Century Cotic"/>
              </a:rPr>
              <a:t>Проверка компетентности</a:t>
            </a:r>
            <a:endParaRPr lang="ru-RU" sz="5400" b="1" dirty="0">
              <a:solidFill>
                <a:schemeClr val="tx2"/>
              </a:solidFill>
              <a:latin typeface="Century Cotic"/>
            </a:endParaRPr>
          </a:p>
        </p:txBody>
      </p:sp>
      <p:pic>
        <p:nvPicPr>
          <p:cNvPr id="4" name="Рисунок 3" descr="Страница экзамен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922" y="910590"/>
            <a:ext cx="10585342" cy="57071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18507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Century Cotic"/>
              </a:rPr>
              <a:t>Торговый персонал компании</a:t>
            </a:r>
            <a:endParaRPr lang="ru-RU" sz="60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0963" y="1363851"/>
          <a:ext cx="11592732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5B5B943-1DEB-4E77-8BC3-5C87E5963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F5B5B943-1DEB-4E77-8BC3-5C87E5963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F5B5B943-1DEB-4E77-8BC3-5C87E5963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F5B5B943-1DEB-4E77-8BC3-5C87E5963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B76EF9-EA9E-4C34-9F14-5988EEF3D3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D5B76EF9-EA9E-4C34-9F14-5988EEF3D3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D5B76EF9-EA9E-4C34-9F14-5988EEF3D3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D5B76EF9-EA9E-4C34-9F14-5988EEF3D3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60C744-46A0-4E66-88E7-552CAD0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3060C744-46A0-4E66-88E7-552CAD0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3060C744-46A0-4E66-88E7-552CAD0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dgm id="{3060C744-46A0-4E66-88E7-552CAD015C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934" y="185983"/>
            <a:ext cx="11582400" cy="1084880"/>
          </a:xfrm>
        </p:spPr>
        <p:txBody>
          <a:bodyPr>
            <a:noAutofit/>
          </a:bodyPr>
          <a:lstStyle/>
          <a:p>
            <a:pPr algn="ctr"/>
            <a:r>
              <a:rPr lang="ru-RU" sz="7200" b="1" cap="none" dirty="0" smtClean="0">
                <a:effectLst/>
              </a:rPr>
              <a:t>За что надо платить</a:t>
            </a:r>
            <a:endParaRPr lang="ru-RU" sz="7200" b="1" cap="none" dirty="0"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13412" y="1487835"/>
          <a:ext cx="11582400" cy="5238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множение 4"/>
          <p:cNvSpPr/>
          <p:nvPr/>
        </p:nvSpPr>
        <p:spPr>
          <a:xfrm>
            <a:off x="1" y="2557221"/>
            <a:ext cx="5548392" cy="31306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1C8242-4FB9-436D-BBA8-27E27D956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81C8242-4FB9-436D-BBA8-27E27D956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81C8242-4FB9-436D-BBA8-27E27D956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281C8242-4FB9-436D-BBA8-27E27D9569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A27969-44B1-4987-B535-5F5E6B79E0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3A27969-44B1-4987-B535-5F5E6B79E0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63A27969-44B1-4987-B535-5F5E6B79E0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63A27969-44B1-4987-B535-5F5E6B79E0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5AE557-3588-4CA8-AEFB-08747495E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95AE557-3588-4CA8-AEFB-08747495E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95AE557-3588-4CA8-AEFB-08747495E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B95AE557-3588-4CA8-AEFB-08747495EC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56000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44937" y="-80586"/>
            <a:ext cx="5059398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  <a:latin typeface="+mj-lt"/>
              </a:rPr>
              <a:t>Отклонение</a:t>
            </a:r>
            <a:endParaRPr lang="ru-RU" sz="72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592732" cy="532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1792" y="19164"/>
            <a:ext cx="11933523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  <a:latin typeface="+mj-lt"/>
              </a:rPr>
              <a:t>Подпись под цифрами плана</a:t>
            </a:r>
            <a:endParaRPr lang="ru-RU" sz="72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387458" y="1220260"/>
          <a:ext cx="11484244" cy="5273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18166" y="19164"/>
            <a:ext cx="9434699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  <a:latin typeface="+mj-lt"/>
              </a:rPr>
              <a:t>Рост заработной платы</a:t>
            </a:r>
            <a:endParaRPr lang="ru-RU" sz="72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B022E5A-213F-41AF-A908-4946A52DC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CB022E5A-213F-41AF-A908-4946A52DC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graphicEl>
                                              <a:dgm id="{CB022E5A-213F-41AF-A908-4946A52DC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graphicEl>
                                              <a:dgm id="{CB022E5A-213F-41AF-A908-4946A52DC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69EB645-2FCD-488C-9434-DA97FA6A3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graphicEl>
                                              <a:dgm id="{F69EB645-2FCD-488C-9434-DA97FA6A3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graphicEl>
                                              <a:dgm id="{F69EB645-2FCD-488C-9434-DA97FA6A30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graphicEl>
                                              <a:dgm id="{F69EB645-2FCD-488C-9434-DA97FA6A30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6867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cap="none" dirty="0" smtClean="0">
                <a:effectLst/>
              </a:rPr>
              <a:t>Аттестация</a:t>
            </a:r>
            <a:endParaRPr lang="ru-RU" sz="6600" b="1" cap="none" dirty="0">
              <a:effectLst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18453" y="1038386"/>
          <a:ext cx="11546239" cy="5594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graphicEl>
                                              <a:dgm id="{107A954A-2CBC-4E82-9804-FB2F59F0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graphicEl>
                                              <a:dgm id="{6DEAE6B5-CE4A-4D1E-87DA-A28AC2DFA2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graphicEl>
                                              <a:dgm id="{4A605816-9FD6-48BF-9E8D-AC3DCEC29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graphicEl>
                                              <a:dgm id="{0B63E76E-699F-4FE1-8A0C-1ECC9BFB4D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graphicEl>
                                              <a:dgm id="{E9A3EE36-8AF7-4C75-8E89-E9230629B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graphicEl>
                                              <a:dgm id="{33E05970-1440-4F9C-A8C2-D22F8D4D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graphicEl>
                                              <a:dgm id="{BEC664A5-4D19-4494-85BB-823EADC427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graphicEl>
                                              <a:dgm id="{051E9EEF-4ED6-47FD-95DD-085D9D830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4168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С кем работаете?</a:t>
            </a:r>
            <a:endParaRPr lang="ru-RU" sz="7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Вариант №1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Вариант №2</a:t>
            </a:r>
            <a:endParaRPr lang="ru-RU" sz="4400" dirty="0">
              <a:solidFill>
                <a:srgbClr val="FF0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609600" y="2514600"/>
          <a:ext cx="5386388" cy="384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6192838" y="2514600"/>
          <a:ext cx="5389562" cy="384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198361" y="1415128"/>
          <a:ext cx="11885153" cy="5264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58022" y="82283"/>
            <a:ext cx="7908640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  <a:latin typeface="+mj-lt"/>
              </a:rPr>
              <a:t> Подбор персонала</a:t>
            </a:r>
            <a:endParaRPr lang="ru-RU" sz="72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dgm id="{8FC85A03-FEA1-4459-9ADA-8838E420BD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dgm id="{4CC390F4-8955-421B-9525-082E5BF4DA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graphicEl>
                                              <a:dgm id="{F9EFC6AF-3C9F-4628-AB3B-3427C9BA0A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198240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Century Cotic"/>
              </a:rPr>
              <a:t>Успешность компании</a:t>
            </a:r>
            <a:endParaRPr lang="ru-RU" sz="72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0963" y="1363851"/>
          <a:ext cx="11592732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C3733D5D-12C3-4A41-B3A8-26C9E0B09B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26181337-2C38-4BB4-B90C-66181BC324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850FD8-8E3E-44DE-84C0-553EA5D0B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7850FD8-8E3E-44DE-84C0-553EA5D0B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7850FD8-8E3E-44DE-84C0-553EA5D0B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E7850FD8-8E3E-44DE-84C0-553EA5D0B0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0596" y="53172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6000" b="1" dirty="0" smtClean="0"/>
              <a:t>Стажировка новых сотрудников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09600" y="1348353"/>
          <a:ext cx="10972800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365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Корпоративное обучение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969" y="1639974"/>
            <a:ext cx="11608231" cy="486021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Собеседование бизнес - тренера с каждым сотрудником для выявления потребности в обучении</a:t>
            </a:r>
          </a:p>
          <a:p>
            <a:endParaRPr lang="ru-RU" sz="3600" dirty="0" smtClean="0"/>
          </a:p>
          <a:p>
            <a:r>
              <a:rPr lang="ru-RU" sz="3600" dirty="0" smtClean="0"/>
              <a:t>Уровень отклонений в знаниях и навыках каждого сотрудника</a:t>
            </a:r>
          </a:p>
          <a:p>
            <a:endParaRPr lang="ru-RU" sz="3600" dirty="0" smtClean="0"/>
          </a:p>
          <a:p>
            <a:r>
              <a:rPr lang="ru-RU" sz="3600" dirty="0" smtClean="0"/>
              <a:t>Видео запись тренинга, как шаблон для самостоятельного повторения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0596" y="22176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6000" b="1" dirty="0" smtClean="0"/>
              <a:t>Контроль персонала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09600" y="1935163"/>
          <a:ext cx="109728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0596" y="22176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6000" b="1" dirty="0" smtClean="0"/>
              <a:t>Контроль персонала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78969" y="1348353"/>
          <a:ext cx="11499743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16E6CA77-F05A-46C2-AD83-F2A455A70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graphicEl>
                                              <a:dgm id="{5E09460D-B459-4804-AF27-CC17B1AFB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E31F4928-F27C-4B88-97CB-3D8F3EB59E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419853F4-B956-4D45-B854-F748A122C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dgm id="{F5DBF6D9-57F0-4C04-B68B-CEA09A8F45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graphicEl>
                                              <a:dgm id="{C1DDC656-B251-423A-B40D-A2CC685BCC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/>
          <p:cNvSpPr txBox="1">
            <a:spLocks/>
          </p:cNvSpPr>
          <p:nvPr/>
        </p:nvSpPr>
        <p:spPr>
          <a:xfrm>
            <a:off x="609600" y="1855248"/>
            <a:ext cx="5386917" cy="65935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Финансовые показатели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Текст 10"/>
          <p:cNvSpPr txBox="1">
            <a:spLocks/>
          </p:cNvSpPr>
          <p:nvPr/>
        </p:nvSpPr>
        <p:spPr>
          <a:xfrm>
            <a:off x="6193368" y="1859758"/>
            <a:ext cx="5389033" cy="654843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финансовые показатели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8"/>
          <p:cNvSpPr txBox="1">
            <a:spLocks/>
          </p:cNvSpPr>
          <p:nvPr/>
        </p:nvSpPr>
        <p:spPr>
          <a:xfrm>
            <a:off x="609600" y="2514600"/>
            <a:ext cx="5386917" cy="3845720"/>
          </a:xfrm>
          <a:prstGeom prst="rect">
            <a:avLst/>
          </a:prstGeom>
          <a:solidFill>
            <a:srgbClr val="FF0000"/>
          </a:solidFill>
        </p:spPr>
        <p:txBody>
          <a:bodyPr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Депремирование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400" b="1" dirty="0" smtClean="0">
                <a:solidFill>
                  <a:schemeClr val="bg1"/>
                </a:solidFill>
              </a:rPr>
              <a:t>+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письменное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400" b="1" dirty="0" smtClean="0">
                <a:solidFill>
                  <a:schemeClr val="bg1"/>
                </a:solidFill>
              </a:rPr>
              <a:t>объяснение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11"/>
          <p:cNvSpPr txBox="1">
            <a:spLocks/>
          </p:cNvSpPr>
          <p:nvPr/>
        </p:nvSpPr>
        <p:spPr>
          <a:xfrm>
            <a:off x="6193368" y="2514600"/>
            <a:ext cx="5389033" cy="3845720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Письменное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объяснение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9"/>
          <p:cNvSpPr txBox="1">
            <a:spLocks/>
          </p:cNvSpPr>
          <p:nvPr/>
        </p:nvSpPr>
        <p:spPr>
          <a:xfrm>
            <a:off x="609600" y="564606"/>
            <a:ext cx="10972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Если отклонения превышены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3650"/>
            <a:ext cx="10972800" cy="114300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Программа «Аудиоконтроль»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969" y="1439543"/>
            <a:ext cx="11608231" cy="522472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 телефонные разговоры </a:t>
            </a:r>
            <a:r>
              <a:rPr lang="ru-RU" sz="2800" b="1" dirty="0" smtClean="0"/>
              <a:t>записываются в аудиофайлы</a:t>
            </a:r>
            <a:r>
              <a:rPr lang="ru-RU" sz="2800" dirty="0" smtClean="0"/>
              <a:t>. </a:t>
            </a:r>
          </a:p>
          <a:p>
            <a:endParaRPr lang="ru-RU" sz="2800" dirty="0" smtClean="0"/>
          </a:p>
          <a:p>
            <a:r>
              <a:rPr lang="ru-RU" sz="2800" dirty="0" smtClean="0"/>
              <a:t>В программе 1С в момент приема заявки у </a:t>
            </a:r>
            <a:r>
              <a:rPr lang="ru-RU" sz="2800" b="1" dirty="0" smtClean="0"/>
              <a:t>каждого клиента</a:t>
            </a:r>
            <a:r>
              <a:rPr lang="ru-RU" sz="2800" dirty="0" smtClean="0"/>
              <a:t> фиксируют, был ли он доволен прошлой доставкой воды. Ответ - "да" или "нет» - в выпадающем списке. </a:t>
            </a:r>
          </a:p>
          <a:p>
            <a:endParaRPr lang="ru-RU" sz="2800" dirty="0" smtClean="0"/>
          </a:p>
          <a:p>
            <a:r>
              <a:rPr lang="ru-RU" sz="2800" dirty="0" smtClean="0"/>
              <a:t>Окно нельзя закрыть, не выбрав ответ.</a:t>
            </a:r>
          </a:p>
          <a:p>
            <a:endParaRPr lang="ru-RU" sz="2800" dirty="0" smtClean="0"/>
          </a:p>
          <a:p>
            <a:r>
              <a:rPr lang="ru-RU" sz="2800" dirty="0" smtClean="0"/>
              <a:t>Если ответ «нет», уточнить причину недовольства, выбирая из выпадающего списка.</a:t>
            </a:r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7061" y="-111916"/>
            <a:ext cx="9903865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+mj-lt"/>
              </a:rPr>
              <a:t>  </a:t>
            </a:r>
            <a:r>
              <a:rPr lang="ru-RU" sz="5400" b="1" dirty="0" smtClean="0">
                <a:solidFill>
                  <a:schemeClr val="tx2"/>
                </a:solidFill>
                <a:latin typeface="Century Cotic"/>
              </a:rPr>
              <a:t>Программа Аудиоконтроль</a:t>
            </a:r>
            <a:endParaRPr lang="ru-RU" sz="5400" b="1" dirty="0">
              <a:solidFill>
                <a:schemeClr val="tx2"/>
              </a:solidFill>
              <a:latin typeface="Century Cotic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40963" y="872490"/>
            <a:ext cx="11267267" cy="5729788"/>
            <a:chOff x="340963" y="872490"/>
            <a:chExt cx="11267267" cy="5729788"/>
          </a:xfrm>
        </p:grpSpPr>
        <p:pic>
          <p:nvPicPr>
            <p:cNvPr id="5" name="Рисунок 4" descr="мой сайт-аудиоконтроль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953" y="872490"/>
              <a:ext cx="11174277" cy="5729788"/>
            </a:xfrm>
            <a:prstGeom prst="rect">
              <a:avLst/>
            </a:prstGeom>
          </p:spPr>
        </p:pic>
        <p:sp>
          <p:nvSpPr>
            <p:cNvPr id="7" name="Рамка 6"/>
            <p:cNvSpPr/>
            <p:nvPr/>
          </p:nvSpPr>
          <p:spPr>
            <a:xfrm>
              <a:off x="340963" y="5703379"/>
              <a:ext cx="1255362" cy="340961"/>
            </a:xfrm>
            <a:prstGeom prst="fram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Рамка 7"/>
            <p:cNvSpPr/>
            <p:nvPr/>
          </p:nvSpPr>
          <p:spPr>
            <a:xfrm>
              <a:off x="8986434" y="973813"/>
              <a:ext cx="1255362" cy="340961"/>
            </a:xfrm>
            <a:prstGeom prst="fram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0662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Факт – план</a:t>
            </a:r>
            <a:endParaRPr lang="ru-RU" sz="7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8603" y="1268736"/>
          <a:ext cx="10972800" cy="5395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Рамка 4"/>
          <p:cNvSpPr/>
          <p:nvPr/>
        </p:nvSpPr>
        <p:spPr>
          <a:xfrm>
            <a:off x="1673817" y="3781586"/>
            <a:ext cx="2154264" cy="526943"/>
          </a:xfrm>
          <a:prstGeom prst="fra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702231" y="5421823"/>
            <a:ext cx="2154264" cy="526943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4168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Текущий – прошедший период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8603" y="1268736"/>
          <a:ext cx="10972800" cy="5395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Рамка 4"/>
          <p:cNvSpPr/>
          <p:nvPr/>
        </p:nvSpPr>
        <p:spPr>
          <a:xfrm>
            <a:off x="247973" y="4618496"/>
            <a:ext cx="3580105" cy="1503336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4168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Динамика показателей  </a:t>
            </a:r>
            <a:endParaRPr lang="ru-RU" sz="7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8603" y="1268736"/>
          <a:ext cx="10972800" cy="5395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4408" y="126872"/>
            <a:ext cx="11582400" cy="1186910"/>
          </a:xfrm>
        </p:spPr>
        <p:txBody>
          <a:bodyPr>
            <a:noAutofit/>
          </a:bodyPr>
          <a:lstStyle/>
          <a:p>
            <a:pPr algn="ctr"/>
            <a:r>
              <a:rPr lang="ru-RU" sz="6000" b="1" cap="none" dirty="0" smtClean="0">
                <a:effectLst/>
              </a:rPr>
              <a:t>Степень «прозрачности» бизнеса</a:t>
            </a:r>
            <a:endParaRPr lang="ru-RU" sz="6000" b="1" cap="none" dirty="0">
              <a:effectLst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293029" y="1859797"/>
          <a:ext cx="7702659" cy="4773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9961" y="2371254"/>
            <a:ext cx="3652628" cy="3785652"/>
          </a:xfrm>
          <a:prstGeom prst="rect">
            <a:avLst/>
          </a:prstGeom>
          <a:solidFill>
            <a:srgbClr val="FF0000"/>
          </a:solidFill>
          <a:ln w="1270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10 лет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1 000 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компаний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365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Программа «Мониторинг»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969" y="1548029"/>
            <a:ext cx="11608231" cy="522472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Ежедневная статистика показателей качества работы и интенсивности труда КАЖДОГО сотрудника компании</a:t>
            </a:r>
          </a:p>
          <a:p>
            <a:endParaRPr lang="ru-RU" sz="3600" dirty="0" smtClean="0"/>
          </a:p>
          <a:p>
            <a:r>
              <a:rPr lang="ru-RU" sz="3600" dirty="0" smtClean="0"/>
              <a:t>Отслеживание сроков выполнения КАЖДЫМ сотрудником заданий и поручений</a:t>
            </a:r>
          </a:p>
          <a:p>
            <a:endParaRPr lang="ru-RU" sz="3600" dirty="0" smtClean="0"/>
          </a:p>
          <a:p>
            <a:r>
              <a:rPr lang="ru-RU" sz="3600" dirty="0" smtClean="0"/>
              <a:t>Выявление «лучших» и «худших»</a:t>
            </a:r>
          </a:p>
          <a:p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Контроль бизнеса из любой точки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6" name="Содержимое 5" descr="отдых с ноутбу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3517" y="2105247"/>
            <a:ext cx="6359200" cy="423175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7061" y="-111916"/>
            <a:ext cx="9402959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+mj-lt"/>
              </a:rPr>
              <a:t>  </a:t>
            </a:r>
            <a:r>
              <a:rPr lang="ru-RU" sz="5400" b="1" dirty="0" smtClean="0">
                <a:solidFill>
                  <a:schemeClr val="tx2"/>
                </a:solidFill>
                <a:latin typeface="Century Cotic"/>
              </a:rPr>
              <a:t>Программа «Мониторинг»</a:t>
            </a:r>
            <a:endParaRPr lang="ru-RU" sz="5400" b="1" dirty="0">
              <a:solidFill>
                <a:schemeClr val="tx2"/>
              </a:solidFill>
              <a:latin typeface="Century Cotic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10611" y="1131375"/>
            <a:ext cx="11344113" cy="5532895"/>
            <a:chOff x="310611" y="1131375"/>
            <a:chExt cx="11344113" cy="5532895"/>
          </a:xfrm>
        </p:grpSpPr>
        <p:pic>
          <p:nvPicPr>
            <p:cNvPr id="9" name="Рисунок 8" descr="мой сайт-мониторинг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0611" y="1131375"/>
              <a:ext cx="11344113" cy="5532895"/>
            </a:xfrm>
            <a:prstGeom prst="rect">
              <a:avLst/>
            </a:prstGeom>
          </p:spPr>
        </p:pic>
        <p:sp>
          <p:nvSpPr>
            <p:cNvPr id="10" name="Рамка 9"/>
            <p:cNvSpPr/>
            <p:nvPr/>
          </p:nvSpPr>
          <p:spPr>
            <a:xfrm>
              <a:off x="8986434" y="1283773"/>
              <a:ext cx="1255362" cy="340961"/>
            </a:xfrm>
            <a:prstGeom prst="fram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Рамка 10"/>
            <p:cNvSpPr/>
            <p:nvPr/>
          </p:nvSpPr>
          <p:spPr>
            <a:xfrm>
              <a:off x="338381" y="5855778"/>
              <a:ext cx="1255362" cy="340961"/>
            </a:xfrm>
            <a:prstGeom prst="fram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61658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Программа «Мониторинг»</a:t>
            </a:r>
            <a:endParaRPr lang="ru-RU" sz="6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600" y="1560786"/>
            <a:ext cx="5386917" cy="659352"/>
          </a:xfrm>
        </p:spPr>
        <p:txBody>
          <a:bodyPr/>
          <a:lstStyle/>
          <a:p>
            <a:pPr algn="ctr"/>
            <a:r>
              <a:rPr lang="ru-RU" dirty="0" smtClean="0"/>
              <a:t>Водитель - экспедитор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6193368" y="1596292"/>
            <a:ext cx="5389033" cy="654843"/>
          </a:xfrm>
        </p:spPr>
        <p:txBody>
          <a:bodyPr/>
          <a:lstStyle/>
          <a:p>
            <a:pPr algn="ctr"/>
            <a:r>
              <a:rPr lang="ru-RU" dirty="0" smtClean="0"/>
              <a:t>Диспетчер доставки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09600" y="2185261"/>
            <a:ext cx="5386917" cy="4479009"/>
          </a:xfrm>
          <a:ln>
            <a:solidFill>
              <a:schemeClr val="tx2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Количество адресов доставки</a:t>
            </a:r>
          </a:p>
          <a:p>
            <a:endParaRPr lang="ru-RU" sz="3600" dirty="0" smtClean="0"/>
          </a:p>
          <a:p>
            <a:r>
              <a:rPr lang="ru-RU" sz="3600" dirty="0" smtClean="0"/>
              <a:t>Сколько воды не доставлено</a:t>
            </a:r>
          </a:p>
          <a:p>
            <a:endParaRPr lang="ru-RU" sz="3600" dirty="0" smtClean="0"/>
          </a:p>
          <a:p>
            <a:r>
              <a:rPr lang="ru-RU" sz="3600" dirty="0" smtClean="0"/>
              <a:t>Простой автомобиля, час</a:t>
            </a:r>
          </a:p>
          <a:p>
            <a:endParaRPr lang="ru-RU" sz="3600" dirty="0" smtClean="0"/>
          </a:p>
          <a:p>
            <a:r>
              <a:rPr lang="ru-RU" sz="3600" dirty="0" smtClean="0"/>
              <a:t>Расход ГСМ на 100 км</a:t>
            </a:r>
          </a:p>
          <a:p>
            <a:endParaRPr lang="ru-RU" sz="3600" dirty="0" smtClean="0"/>
          </a:p>
          <a:p>
            <a:r>
              <a:rPr lang="ru-RU" sz="3600" dirty="0" smtClean="0"/>
              <a:t>Расход ГСМ на адрес доставки</a:t>
            </a:r>
          </a:p>
          <a:p>
            <a:endParaRPr lang="ru-RU" sz="3600" dirty="0" smtClean="0"/>
          </a:p>
          <a:p>
            <a:r>
              <a:rPr lang="ru-RU" sz="3600" dirty="0" smtClean="0"/>
              <a:t>Сумма на ремонт и запчасти</a:t>
            </a:r>
          </a:p>
          <a:p>
            <a:endParaRPr lang="ru-RU" sz="3600" dirty="0" smtClean="0"/>
          </a:p>
          <a:p>
            <a:r>
              <a:rPr lang="ru-RU" sz="3600" dirty="0" smtClean="0"/>
              <a:t>Количество расхождений с бухгалтерским учетом продукции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6193368" y="2200759"/>
            <a:ext cx="5389033" cy="4448014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Количество заявок на доставку</a:t>
            </a:r>
          </a:p>
          <a:p>
            <a:endParaRPr lang="ru-RU" dirty="0" smtClean="0"/>
          </a:p>
          <a:p>
            <a:r>
              <a:rPr lang="ru-RU" dirty="0" smtClean="0"/>
              <a:t>Количество договоров с новыми клиентами</a:t>
            </a:r>
          </a:p>
          <a:p>
            <a:endParaRPr lang="ru-RU" dirty="0" smtClean="0"/>
          </a:p>
          <a:p>
            <a:r>
              <a:rPr lang="ru-RU" dirty="0" smtClean="0"/>
              <a:t>Количество «потерянных» клиентов</a:t>
            </a:r>
          </a:p>
          <a:p>
            <a:endParaRPr lang="ru-RU" dirty="0" smtClean="0"/>
          </a:p>
          <a:p>
            <a:r>
              <a:rPr lang="ru-RU" dirty="0" smtClean="0"/>
              <a:t>Степень обзвона нерегулярно заказывающих клиентов</a:t>
            </a:r>
          </a:p>
          <a:p>
            <a:endParaRPr lang="ru-RU" dirty="0" smtClean="0"/>
          </a:p>
          <a:p>
            <a:r>
              <a:rPr lang="ru-RU" dirty="0" smtClean="0"/>
              <a:t>Доля успешных напоминаний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365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Программа «Финэксперт»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48029"/>
            <a:ext cx="12191999" cy="522472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План доходов и расходов (движения денег) на год</a:t>
            </a:r>
          </a:p>
          <a:p>
            <a:endParaRPr lang="ru-RU" sz="3600" dirty="0" smtClean="0"/>
          </a:p>
          <a:p>
            <a:r>
              <a:rPr lang="ru-RU" sz="3600" dirty="0" smtClean="0"/>
              <a:t>Отклонение «план – факт»</a:t>
            </a:r>
          </a:p>
          <a:p>
            <a:endParaRPr lang="ru-RU" sz="3600" dirty="0" smtClean="0"/>
          </a:p>
          <a:p>
            <a:r>
              <a:rPr lang="ru-RU" sz="3600" dirty="0" smtClean="0"/>
              <a:t>Слагаемые себестоимости каждой единицы продукции</a:t>
            </a:r>
          </a:p>
          <a:p>
            <a:endParaRPr lang="ru-RU" sz="3600" dirty="0" smtClean="0"/>
          </a:p>
          <a:p>
            <a:r>
              <a:rPr lang="ru-RU" sz="3600" dirty="0" smtClean="0"/>
              <a:t>Прибыль каждой единицы продукции</a:t>
            </a:r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7061" y="-111916"/>
            <a:ext cx="9401869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+mj-lt"/>
              </a:rPr>
              <a:t>  </a:t>
            </a:r>
            <a:r>
              <a:rPr lang="ru-RU" sz="5400" b="1" dirty="0" smtClean="0">
                <a:solidFill>
                  <a:schemeClr val="tx2"/>
                </a:solidFill>
                <a:latin typeface="Century Cotic"/>
              </a:rPr>
              <a:t>Программа «Финэксперт»</a:t>
            </a:r>
            <a:endParaRPr lang="ru-RU" sz="5400" b="1" dirty="0">
              <a:solidFill>
                <a:schemeClr val="tx2"/>
              </a:solidFill>
              <a:latin typeface="Century Cotic"/>
            </a:endParaRPr>
          </a:p>
        </p:txBody>
      </p:sp>
      <p:pic>
        <p:nvPicPr>
          <p:cNvPr id="7" name="Рисунок 6" descr="мой сайт-Финэкспер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3" y="971550"/>
            <a:ext cx="11630025" cy="5657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4053" y="59540"/>
            <a:ext cx="11649599" cy="707886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+mj-lt"/>
              </a:rPr>
              <a:t>  </a:t>
            </a:r>
            <a:r>
              <a:rPr lang="ru-RU" sz="4000" b="1" dirty="0" smtClean="0">
                <a:solidFill>
                  <a:schemeClr val="tx2"/>
                </a:solidFill>
                <a:latin typeface="Century Cotic"/>
              </a:rPr>
              <a:t>Доходы-расходы и движение денег – 4 часа</a:t>
            </a:r>
            <a:endParaRPr lang="ru-RU" sz="4000" b="1" dirty="0">
              <a:solidFill>
                <a:schemeClr val="tx2"/>
              </a:solidFill>
              <a:latin typeface="Century Cotic"/>
            </a:endParaRPr>
          </a:p>
        </p:txBody>
      </p:sp>
      <p:pic>
        <p:nvPicPr>
          <p:cNvPr id="4" name="Рисунок 3" descr="мой сайт-Доходы-расход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5" y="864870"/>
            <a:ext cx="10987087" cy="57788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6949" y="59540"/>
            <a:ext cx="11031803" cy="830997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+mj-lt"/>
              </a:rPr>
              <a:t>Слагаемые себестоимости воды – 2 часа</a:t>
            </a:r>
            <a:endParaRPr lang="ru-RU" sz="4800" b="1" dirty="0">
              <a:solidFill>
                <a:schemeClr val="tx2"/>
              </a:solidFill>
              <a:latin typeface="Century Cotic"/>
            </a:endParaRPr>
          </a:p>
        </p:txBody>
      </p:sp>
      <p:pic>
        <p:nvPicPr>
          <p:cNvPr id="5" name="Рисунок 4" descr="мой сайт-себестоимост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982029"/>
            <a:ext cx="11701461" cy="5675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0596" y="64706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400" b="1" dirty="0" smtClean="0"/>
              <a:t>Для чего нужна себестоимость по статьям?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33917" y="1594886"/>
          <a:ext cx="11830493" cy="299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3146" y="5443872"/>
            <a:ext cx="11298927" cy="76944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Безубыточные продажи – 2 500 бут./мес.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0596" y="64706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400" b="1" dirty="0" smtClean="0"/>
              <a:t>Для чего нужна себестоимость по статьям?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33917" y="1594886"/>
          <a:ext cx="11830493" cy="299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0522" y="5443872"/>
            <a:ext cx="11104195" cy="76944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Маркетинговая цель – каждый шестой!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dgm id="{E6F70867-B2EE-46C7-A219-FBE8B0D939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dgm id="{425CA707-1548-442B-8789-453F5DB42C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64F6DE17-D975-418A-B096-31F8EC02A1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6856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Квалификация персонала</a:t>
            </a:r>
            <a:endParaRPr lang="ru-RU" sz="7200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609600" y="1920875"/>
          <a:ext cx="53848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Текст 2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761038" cy="4434840"/>
          </a:xfrm>
        </p:spPr>
        <p:txBody>
          <a:bodyPr>
            <a:normAutofit fontScale="77500" lnSpcReduction="20000"/>
          </a:bodyPr>
          <a:lstStyle/>
          <a:p>
            <a:r>
              <a:rPr lang="ru-RU" sz="4400" dirty="0" smtClean="0"/>
              <a:t>«</a:t>
            </a:r>
            <a:r>
              <a:rPr lang="ru-RU" sz="4400" b="1" dirty="0" smtClean="0"/>
              <a:t>Планктон</a:t>
            </a:r>
            <a:r>
              <a:rPr lang="ru-RU" sz="4400" dirty="0" smtClean="0"/>
              <a:t>» - надо ставить задачи и надо проверять их выполнение</a:t>
            </a:r>
          </a:p>
          <a:p>
            <a:endParaRPr lang="ru-RU" sz="4400" dirty="0" smtClean="0"/>
          </a:p>
          <a:p>
            <a:r>
              <a:rPr lang="ru-RU" sz="4400" b="1" dirty="0" smtClean="0"/>
              <a:t>Профессионал</a:t>
            </a:r>
            <a:r>
              <a:rPr lang="ru-RU" sz="4400" dirty="0" smtClean="0"/>
              <a:t> – надо только ставить задачи</a:t>
            </a:r>
          </a:p>
          <a:p>
            <a:endParaRPr lang="ru-RU" sz="4400" dirty="0" smtClean="0"/>
          </a:p>
          <a:p>
            <a:r>
              <a:rPr lang="ru-RU" sz="4400" dirty="0" smtClean="0"/>
              <a:t>«</a:t>
            </a:r>
            <a:r>
              <a:rPr lang="ru-RU" sz="4400" b="1" dirty="0" smtClean="0"/>
              <a:t>Звезда</a:t>
            </a:r>
            <a:r>
              <a:rPr lang="ru-RU" sz="4400" dirty="0" smtClean="0"/>
              <a:t>» - сам предлагает решение задачи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0596" y="64706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400" b="1" dirty="0" smtClean="0"/>
              <a:t>Для чего нужна себестоимость по статьям?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33917" y="1594885"/>
          <a:ext cx="11830493" cy="4729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3146" y="5443872"/>
            <a:ext cx="11298927" cy="76944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Безубыточные продажи – 1 400 бут./мес.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2703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1"/>
                </a:solidFill>
              </a:rPr>
              <a:t>Точка безубыточных продаж</a:t>
            </a:r>
            <a:endParaRPr lang="ru-RU" sz="6000" b="1" dirty="0">
              <a:solidFill>
                <a:schemeClr val="accent1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787117" y="2297354"/>
            <a:ext cx="4377069" cy="3299949"/>
            <a:chOff x="6787117" y="2297354"/>
            <a:chExt cx="4377069" cy="3299949"/>
          </a:xfrm>
        </p:grpSpPr>
        <p:pic>
          <p:nvPicPr>
            <p:cNvPr id="7" name="Рисунок 6" descr="Календарь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7117" y="2297354"/>
              <a:ext cx="4271852" cy="3299949"/>
            </a:xfrm>
            <a:prstGeom prst="rect">
              <a:avLst/>
            </a:prstGeom>
          </p:spPr>
        </p:pic>
        <p:sp>
          <p:nvSpPr>
            <p:cNvPr id="8" name="Умножение 7"/>
            <p:cNvSpPr/>
            <p:nvPr/>
          </p:nvSpPr>
          <p:spPr>
            <a:xfrm>
              <a:off x="10249786" y="2402958"/>
              <a:ext cx="914400" cy="9144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множение 8"/>
            <p:cNvSpPr/>
            <p:nvPr/>
          </p:nvSpPr>
          <p:spPr>
            <a:xfrm>
              <a:off x="9105014" y="2427768"/>
              <a:ext cx="914400" cy="9144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множение 9"/>
            <p:cNvSpPr/>
            <p:nvPr/>
          </p:nvSpPr>
          <p:spPr>
            <a:xfrm>
              <a:off x="8041759" y="2385238"/>
              <a:ext cx="914400" cy="9144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Умножение 10"/>
            <p:cNvSpPr/>
            <p:nvPr/>
          </p:nvSpPr>
          <p:spPr>
            <a:xfrm>
              <a:off x="6893442" y="2470298"/>
              <a:ext cx="914400" cy="9144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Умножение 11"/>
            <p:cNvSpPr/>
            <p:nvPr/>
          </p:nvSpPr>
          <p:spPr>
            <a:xfrm>
              <a:off x="6826103" y="3487479"/>
              <a:ext cx="914400" cy="9144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Умножение 12"/>
            <p:cNvSpPr/>
            <p:nvPr/>
          </p:nvSpPr>
          <p:spPr>
            <a:xfrm>
              <a:off x="8038214" y="3530009"/>
              <a:ext cx="914400" cy="9144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97712" y="1743740"/>
            <a:ext cx="5911702" cy="4550733"/>
            <a:chOff x="297712" y="1743740"/>
            <a:chExt cx="5911702" cy="4550733"/>
          </a:xfrm>
        </p:grpSpPr>
        <p:pic>
          <p:nvPicPr>
            <p:cNvPr id="5" name="Рисунок 4" descr="Календарь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0606" y="2293810"/>
              <a:ext cx="4271852" cy="3299949"/>
            </a:xfrm>
            <a:prstGeom prst="rect">
              <a:avLst/>
            </a:prstGeom>
          </p:spPr>
        </p:pic>
        <p:sp>
          <p:nvSpPr>
            <p:cNvPr id="14" name="Умножение 13"/>
            <p:cNvSpPr/>
            <p:nvPr/>
          </p:nvSpPr>
          <p:spPr>
            <a:xfrm>
              <a:off x="297712" y="1743740"/>
              <a:ext cx="5911702" cy="4550733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5949" y="455780"/>
            <a:ext cx="11872802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+mj-lt"/>
              </a:rPr>
              <a:t>Прибыль воды в разных каналах сбыта – 2 часа</a:t>
            </a:r>
            <a:endParaRPr lang="ru-RU" sz="4400" b="1" dirty="0">
              <a:solidFill>
                <a:schemeClr val="tx2"/>
              </a:solidFill>
              <a:latin typeface="Century Cotic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09600" y="1569721"/>
          <a:ext cx="10972800" cy="5074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6413" y="455780"/>
            <a:ext cx="184731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chemeClr val="tx2"/>
              </a:solidFill>
              <a:latin typeface="Century Cotic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38176" y="504056"/>
            <a:ext cx="1097280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6000" b="1" dirty="0" smtClean="0"/>
              <a:t>Стабильность клиентов</a:t>
            </a:r>
            <a:endParaRPr lang="ru-RU" sz="54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09600" y="1664007"/>
            <a:ext cx="10972800" cy="4793935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Персонификация клиентов</a:t>
            </a:r>
          </a:p>
          <a:p>
            <a:endParaRPr lang="ru-RU" sz="2800" dirty="0" smtClean="0"/>
          </a:p>
          <a:p>
            <a:r>
              <a:rPr lang="ru-RU" sz="2800" dirty="0" smtClean="0"/>
              <a:t>Количество новых клиентов в первый месяц</a:t>
            </a:r>
          </a:p>
          <a:p>
            <a:endParaRPr lang="ru-RU" sz="2800" dirty="0" smtClean="0"/>
          </a:p>
          <a:p>
            <a:r>
              <a:rPr lang="ru-RU" sz="2800" dirty="0" smtClean="0"/>
              <a:t>Сколько из них пользуется водой в последующие месяцы с частотой: </a:t>
            </a:r>
          </a:p>
          <a:p>
            <a:pPr lvl="1"/>
            <a:r>
              <a:rPr lang="ru-RU" dirty="0" smtClean="0"/>
              <a:t>Каждый месяц		(100%-81%)</a:t>
            </a:r>
          </a:p>
          <a:p>
            <a:pPr lvl="1"/>
            <a:r>
              <a:rPr lang="ru-RU" dirty="0" smtClean="0"/>
              <a:t>Раз в 2 месяца		(80%-51%)</a:t>
            </a:r>
          </a:p>
          <a:p>
            <a:pPr lvl="1"/>
            <a:r>
              <a:rPr lang="ru-RU" dirty="0" smtClean="0"/>
              <a:t>Раз в 5 месяцев		(50%-21%)</a:t>
            </a:r>
          </a:p>
          <a:p>
            <a:pPr lvl="1"/>
            <a:r>
              <a:rPr lang="ru-RU" dirty="0" smtClean="0"/>
              <a:t>Хотя бы 1 раз		(менее 20%)</a:t>
            </a:r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6413" y="455780"/>
            <a:ext cx="184731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chemeClr val="tx2"/>
              </a:solidFill>
              <a:latin typeface="Century Cotic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404040"/>
            <a:ext cx="1097280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6000" b="1" dirty="0" smtClean="0"/>
              <a:t>Стабильность клиентов</a:t>
            </a:r>
            <a:endParaRPr lang="ru-RU" sz="540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1385888" y="1443038"/>
          <a:ext cx="9144000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2703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1"/>
                </a:solidFill>
              </a:rPr>
              <a:t>Потери 80% новых клиентов</a:t>
            </a:r>
            <a:endParaRPr lang="ru-RU" sz="6000" b="1" dirty="0">
              <a:solidFill>
                <a:schemeClr val="accent1"/>
              </a:solidFill>
            </a:endParaRPr>
          </a:p>
        </p:txBody>
      </p:sp>
      <p:pic>
        <p:nvPicPr>
          <p:cNvPr id="17" name="Рисунок 16" descr="мультлиц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763" y="2020185"/>
            <a:ext cx="9867013" cy="4550736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1382232" y="1871330"/>
            <a:ext cx="9976884" cy="4444410"/>
            <a:chOff x="1382232" y="2977116"/>
            <a:chExt cx="9976884" cy="1811079"/>
          </a:xfrm>
        </p:grpSpPr>
        <p:sp>
          <p:nvSpPr>
            <p:cNvPr id="18" name="Умножение 17"/>
            <p:cNvSpPr/>
            <p:nvPr/>
          </p:nvSpPr>
          <p:spPr>
            <a:xfrm>
              <a:off x="1382232" y="2977116"/>
              <a:ext cx="1531088" cy="155235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Умножение 18"/>
            <p:cNvSpPr/>
            <p:nvPr/>
          </p:nvSpPr>
          <p:spPr>
            <a:xfrm>
              <a:off x="5107172" y="3044456"/>
              <a:ext cx="1531088" cy="155235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Умножение 19"/>
            <p:cNvSpPr/>
            <p:nvPr/>
          </p:nvSpPr>
          <p:spPr>
            <a:xfrm>
              <a:off x="6808381" y="3172046"/>
              <a:ext cx="1531088" cy="155235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Умножение 20"/>
            <p:cNvSpPr/>
            <p:nvPr/>
          </p:nvSpPr>
          <p:spPr>
            <a:xfrm>
              <a:off x="8233144" y="3235842"/>
              <a:ext cx="1531088" cy="155235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Умножение 21"/>
            <p:cNvSpPr/>
            <p:nvPr/>
          </p:nvSpPr>
          <p:spPr>
            <a:xfrm>
              <a:off x="9828028" y="3044456"/>
              <a:ext cx="1531088" cy="1552353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6413" y="455780"/>
            <a:ext cx="184731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chemeClr val="tx2"/>
              </a:solidFill>
              <a:latin typeface="Century Cotic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404040"/>
            <a:ext cx="1097280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6000" b="1" dirty="0" smtClean="0"/>
              <a:t>Стабильность клиентов</a:t>
            </a:r>
            <a:endParaRPr lang="ru-RU" sz="540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1385888" y="1443038"/>
          <a:ext cx="9144000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6413" y="455780"/>
            <a:ext cx="184731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chemeClr val="tx2"/>
              </a:solidFill>
              <a:latin typeface="Century Cotic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446904"/>
            <a:ext cx="1097280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4800" b="1" dirty="0" smtClean="0"/>
              <a:t>Прибыльность клиентов (АВС анализ)</a:t>
            </a:r>
            <a:endParaRPr lang="ru-RU" sz="44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09600" y="1563991"/>
            <a:ext cx="10972800" cy="497968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Прибыль каждого клиента в месяц = </a:t>
            </a:r>
            <a:r>
              <a:rPr lang="ru-RU" sz="1800" dirty="0" smtClean="0"/>
              <a:t>(цена – </a:t>
            </a:r>
            <a:r>
              <a:rPr lang="ru-RU" sz="1800" b="1" dirty="0" smtClean="0">
                <a:solidFill>
                  <a:srgbClr val="FF0000"/>
                </a:solidFill>
              </a:rPr>
              <a:t>себестоимость воды</a:t>
            </a:r>
            <a:r>
              <a:rPr lang="ru-RU" sz="1800" dirty="0" smtClean="0"/>
              <a:t>) * бут./мес.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Доля прибыли каждого клиента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Ранжирование прибыли и нарастающий итог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Категория «А» -  клиенты с наибольшей прибылью (до 20% прибыли)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Категория «В» -  клиенты приносят  следующие 30% прибыли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Категория «С» -  клиенты, приносят остальные  50% прибыли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16413" y="455780"/>
            <a:ext cx="184731" cy="769441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chemeClr val="tx2"/>
              </a:solidFill>
              <a:latin typeface="Century Cotic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475480"/>
            <a:ext cx="10972800" cy="1143000"/>
          </a:xfrm>
        </p:spPr>
        <p:txBody>
          <a:bodyPr anchor="ctr">
            <a:noAutofit/>
          </a:bodyPr>
          <a:lstStyle/>
          <a:p>
            <a:pPr algn="ctr"/>
            <a:r>
              <a:rPr lang="ru-RU" sz="4800" b="1" dirty="0" smtClean="0"/>
              <a:t>Прибыльность клиентов (АВС анализ)</a:t>
            </a:r>
            <a:endParaRPr lang="ru-RU" sz="440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609600" y="1920875"/>
          <a:ext cx="53848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Содержимое 13"/>
          <p:cNvGraphicFramePr>
            <a:graphicFrameLocks noGrp="1"/>
          </p:cNvGraphicFramePr>
          <p:nvPr>
            <p:ph sz="half" idx="2"/>
          </p:nvPr>
        </p:nvGraphicFramePr>
        <p:xfrm>
          <a:off x="6197600" y="1920875"/>
          <a:ext cx="53848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Управление бизнесом вслепую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Слепо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0911" y="1915237"/>
            <a:ext cx="6183579" cy="474074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112512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Century Cotic"/>
              </a:rPr>
              <a:t>Персонал компании</a:t>
            </a:r>
            <a:endParaRPr lang="ru-RU" sz="80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0963" y="1363851"/>
          <a:ext cx="11592732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28418" y="684005"/>
            <a:ext cx="10430359" cy="563231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Описать бизнес – процессы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Установить нормативы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Использовать </a:t>
            </a:r>
            <a:r>
              <a:rPr lang="ru-RU" sz="6000" b="1" dirty="0" err="1" smtClean="0">
                <a:solidFill>
                  <a:schemeClr val="bg1"/>
                </a:solidFill>
              </a:rPr>
              <a:t>ИТ</a:t>
            </a:r>
            <a:endParaRPr lang="ru-RU" sz="6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857" y="704088"/>
            <a:ext cx="11894288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Пора отказываться от ручных вычислений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6" name="Содержимое 5" descr="счет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8173" y="1871330"/>
            <a:ext cx="7081285" cy="472085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Слагаемые успеха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341120" y="1215390"/>
          <a:ext cx="10226040" cy="562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Входные барьеры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88432" y="1533525"/>
            <a:ext cx="3581605" cy="4752974"/>
            <a:chOff x="188279" y="1914749"/>
            <a:chExt cx="4712333" cy="3830581"/>
          </a:xfrm>
        </p:grpSpPr>
        <p:sp>
          <p:nvSpPr>
            <p:cNvPr id="12" name="TextBox 11"/>
            <p:cNvSpPr txBox="1"/>
            <p:nvPr/>
          </p:nvSpPr>
          <p:spPr>
            <a:xfrm>
              <a:off x="188279" y="1914749"/>
              <a:ext cx="4695986" cy="813246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Три компьютерные</a:t>
              </a:r>
            </a:p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программы </a:t>
              </a:r>
            </a:p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тыс. руб.</a:t>
              </a:r>
              <a:endPara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0" name="Схема 9"/>
            <p:cNvGraphicFramePr/>
            <p:nvPr/>
          </p:nvGraphicFramePr>
          <p:xfrm>
            <a:off x="188912" y="2832093"/>
            <a:ext cx="4711700" cy="291323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grpSp>
        <p:nvGrpSpPr>
          <p:cNvPr id="14" name="Группа 13"/>
          <p:cNvGrpSpPr/>
          <p:nvPr/>
        </p:nvGrpSpPr>
        <p:grpSpPr>
          <a:xfrm>
            <a:off x="8098945" y="1485900"/>
            <a:ext cx="3581605" cy="5010149"/>
            <a:chOff x="188279" y="1914749"/>
            <a:chExt cx="4712333" cy="4037847"/>
          </a:xfrm>
        </p:grpSpPr>
        <p:sp>
          <p:nvSpPr>
            <p:cNvPr id="15" name="TextBox 14"/>
            <p:cNvSpPr txBox="1"/>
            <p:nvPr/>
          </p:nvSpPr>
          <p:spPr>
            <a:xfrm>
              <a:off x="188279" y="1914749"/>
              <a:ext cx="4695985" cy="1004742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Страх</a:t>
              </a:r>
              <a:r>
                <a:rPr lang="ru-R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изменений</a:t>
              </a:r>
            </a:p>
          </p:txBody>
        </p:sp>
        <p:graphicFrame>
          <p:nvGraphicFramePr>
            <p:cNvPr id="16" name="Схема 15"/>
            <p:cNvGraphicFramePr/>
            <p:nvPr/>
          </p:nvGraphicFramePr>
          <p:xfrm>
            <a:off x="188912" y="2931984"/>
            <a:ext cx="4711700" cy="30206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  <p:grpSp>
        <p:nvGrpSpPr>
          <p:cNvPr id="18" name="Группа 17"/>
          <p:cNvGrpSpPr/>
          <p:nvPr/>
        </p:nvGrpSpPr>
        <p:grpSpPr>
          <a:xfrm>
            <a:off x="4358391" y="1477978"/>
            <a:ext cx="3542597" cy="5037122"/>
            <a:chOff x="4358391" y="1477978"/>
            <a:chExt cx="3542597" cy="4665647"/>
          </a:xfrm>
        </p:grpSpPr>
        <p:sp>
          <p:nvSpPr>
            <p:cNvPr id="21" name="TextBox 20"/>
            <p:cNvSpPr txBox="1"/>
            <p:nvPr/>
          </p:nvSpPr>
          <p:spPr>
            <a:xfrm>
              <a:off x="4358391" y="1477978"/>
              <a:ext cx="3542575" cy="1111808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Два тренинга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(руководители + торговый персонал)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250 тыс. руб.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7" name="Рисунок 16" descr="мой сайт-обучение маркет.JP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359592" y="2839403"/>
              <a:ext cx="3541396" cy="3304222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32998" y="1449545"/>
            <a:ext cx="5076957" cy="286232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Страх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потерять работу</a:t>
            </a:r>
          </a:p>
        </p:txBody>
      </p:sp>
      <p:pic>
        <p:nvPicPr>
          <p:cNvPr id="3" name="Рисунок 2" descr="Страх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279" y="244902"/>
            <a:ext cx="6592186" cy="63047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5480" y="76201"/>
            <a:ext cx="8138160" cy="92333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+mj-lt"/>
              </a:rPr>
              <a:t>Входные барьеры</a:t>
            </a:r>
            <a:endParaRPr lang="ru-RU" sz="5400" b="1" dirty="0">
              <a:solidFill>
                <a:srgbClr val="7030A0"/>
              </a:solidFill>
              <a:latin typeface="+mj-lt"/>
            </a:endParaRPr>
          </a:p>
        </p:txBody>
      </p:sp>
      <p:grpSp>
        <p:nvGrpSpPr>
          <p:cNvPr id="2" name="Группа 10"/>
          <p:cNvGrpSpPr/>
          <p:nvPr/>
        </p:nvGrpSpPr>
        <p:grpSpPr>
          <a:xfrm>
            <a:off x="188432" y="1533525"/>
            <a:ext cx="4107121" cy="4752974"/>
            <a:chOff x="188279" y="1914749"/>
            <a:chExt cx="5403757" cy="3830581"/>
          </a:xfrm>
        </p:grpSpPr>
        <p:sp>
          <p:nvSpPr>
            <p:cNvPr id="12" name="TextBox 11"/>
            <p:cNvSpPr txBox="1"/>
            <p:nvPr/>
          </p:nvSpPr>
          <p:spPr>
            <a:xfrm>
              <a:off x="188279" y="1914749"/>
              <a:ext cx="4695985" cy="967385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Три компьютерные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программы 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300 тыс. руб.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0" name="Схема 9"/>
            <p:cNvGraphicFramePr/>
            <p:nvPr/>
          </p:nvGraphicFramePr>
          <p:xfrm>
            <a:off x="188912" y="2832093"/>
            <a:ext cx="5403124" cy="291323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grpSp>
        <p:nvGrpSpPr>
          <p:cNvPr id="3" name="Группа 13"/>
          <p:cNvGrpSpPr/>
          <p:nvPr/>
        </p:nvGrpSpPr>
        <p:grpSpPr>
          <a:xfrm>
            <a:off x="7993101" y="1485900"/>
            <a:ext cx="4092574" cy="5010149"/>
            <a:chOff x="49021" y="1914749"/>
            <a:chExt cx="5384617" cy="4037847"/>
          </a:xfrm>
        </p:grpSpPr>
        <p:sp>
          <p:nvSpPr>
            <p:cNvPr id="15" name="TextBox 14"/>
            <p:cNvSpPr txBox="1"/>
            <p:nvPr/>
          </p:nvSpPr>
          <p:spPr>
            <a:xfrm>
              <a:off x="188279" y="1914749"/>
              <a:ext cx="4695985" cy="1004742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Страх</a:t>
              </a:r>
              <a:r>
                <a:rPr lang="ru-R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изменений</a:t>
              </a:r>
            </a:p>
          </p:txBody>
        </p:sp>
        <p:graphicFrame>
          <p:nvGraphicFramePr>
            <p:cNvPr id="16" name="Схема 15"/>
            <p:cNvGraphicFramePr/>
            <p:nvPr/>
          </p:nvGraphicFramePr>
          <p:xfrm>
            <a:off x="49021" y="2931984"/>
            <a:ext cx="5384617" cy="30206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  <p:grpSp>
        <p:nvGrpSpPr>
          <p:cNvPr id="4" name="Группа 17"/>
          <p:cNvGrpSpPr/>
          <p:nvPr/>
        </p:nvGrpSpPr>
        <p:grpSpPr>
          <a:xfrm>
            <a:off x="4358391" y="1477978"/>
            <a:ext cx="3542597" cy="5037122"/>
            <a:chOff x="4358391" y="1477978"/>
            <a:chExt cx="3542597" cy="4665647"/>
          </a:xfrm>
        </p:grpSpPr>
        <p:sp>
          <p:nvSpPr>
            <p:cNvPr id="21" name="TextBox 20"/>
            <p:cNvSpPr txBox="1"/>
            <p:nvPr/>
          </p:nvSpPr>
          <p:spPr>
            <a:xfrm>
              <a:off x="4358391" y="1477978"/>
              <a:ext cx="3542575" cy="1111808"/>
            </a:xfrm>
            <a:prstGeom prst="rect">
              <a:avLst/>
            </a:prstGeom>
            <a:solidFill>
              <a:srgbClr val="FF0000"/>
            </a:solidFill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Два тренинга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(руководители + торговый персонал)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250 тыс. руб.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7" name="Рисунок 16" descr="мой сайт-обучение маркет.JP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359592" y="2839403"/>
              <a:ext cx="3541396" cy="3304222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32998" y="1449545"/>
            <a:ext cx="5076957" cy="286232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Страх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снижения зарплаты</a:t>
            </a:r>
          </a:p>
        </p:txBody>
      </p:sp>
      <p:pic>
        <p:nvPicPr>
          <p:cNvPr id="4" name="Рисунок 3" descr="Копейки в карман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255182"/>
            <a:ext cx="6404851" cy="63370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28418" y="365030"/>
            <a:ext cx="10430359" cy="600164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</a:rPr>
              <a:t>Учредитель</a:t>
            </a:r>
          </a:p>
          <a:p>
            <a:pPr algn="ctr"/>
            <a:r>
              <a:rPr lang="ru-RU" sz="9600" b="1" dirty="0" smtClean="0">
                <a:solidFill>
                  <a:schemeClr val="bg1"/>
                </a:solidFill>
              </a:rPr>
              <a:t>-</a:t>
            </a:r>
          </a:p>
          <a:p>
            <a:pPr algn="ctr"/>
            <a:r>
              <a:rPr lang="ru-RU" sz="9600" b="1" dirty="0" smtClean="0">
                <a:solidFill>
                  <a:schemeClr val="bg1"/>
                </a:solidFill>
              </a:rPr>
              <a:t>инициатор</a:t>
            </a:r>
          </a:p>
          <a:p>
            <a:pPr algn="ctr"/>
            <a:r>
              <a:rPr lang="ru-RU" sz="9600" b="1" dirty="0" smtClean="0">
                <a:solidFill>
                  <a:schemeClr val="bg1"/>
                </a:solidFill>
              </a:rPr>
              <a:t>перемен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4037" y="200245"/>
            <a:ext cx="11355572" cy="2457895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solidFill>
                  <a:srgbClr val="7030A0"/>
                </a:solidFill>
                <a:effectLst/>
              </a:rPr>
              <a:t>Рубль, инвестированный в водный бизнес, дает в 2 раза больше выручки, чем инвестированный в нефтепереработку</a:t>
            </a:r>
            <a:endParaRPr lang="ru-RU" sz="4400" b="1" cap="none" dirty="0">
              <a:solidFill>
                <a:srgbClr val="7030A0"/>
              </a:solidFill>
              <a:effectLst/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32" y="2700669"/>
            <a:ext cx="2892055" cy="3649495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795" y="2530548"/>
            <a:ext cx="2833428" cy="3903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19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19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32827" y="659221"/>
            <a:ext cx="8744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Выручка, млрд. руб. в год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-29619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entury Cotic"/>
              </a:rPr>
              <a:t>Руководитель компании</a:t>
            </a:r>
            <a:endParaRPr lang="ru-RU" sz="6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01208" y="1363851"/>
          <a:ext cx="8803759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19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19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0,2</a:t>
            </a:r>
            <a:endParaRPr lang="ru-RU" sz="19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42071" y="701751"/>
            <a:ext cx="91260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Инвестиции, млрд. руб.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Нефтеперерабатывающ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31" y="425302"/>
            <a:ext cx="5343383" cy="6124354"/>
          </a:xfrm>
          <a:prstGeom prst="rect">
            <a:avLst/>
          </a:prstGeom>
        </p:spPr>
      </p:pic>
      <p:pic>
        <p:nvPicPr>
          <p:cNvPr id="15" name="Рисунок 14" descr="АЗС-фо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718" y="2025944"/>
            <a:ext cx="5111784" cy="3077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возобновляемое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Возобновляемое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31273" y="616691"/>
            <a:ext cx="25476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Сырье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жд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392" y="744279"/>
            <a:ext cx="5300850" cy="5592725"/>
          </a:xfrm>
          <a:prstGeom prst="rect">
            <a:avLst/>
          </a:prstGeom>
        </p:spPr>
      </p:pic>
      <p:pic>
        <p:nvPicPr>
          <p:cNvPr id="5" name="Рисунок 4" descr="Сне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49" y="825060"/>
            <a:ext cx="5187291" cy="5472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Сложнейший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Свободный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37406" y="659221"/>
            <a:ext cx="55354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Вход на рынок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Ходорко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16" y="407930"/>
            <a:ext cx="8057570" cy="603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55181" y="2698263"/>
            <a:ext cx="5840819" cy="3941763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Гарантированный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Гарантированный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04310" y="318981"/>
            <a:ext cx="24016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Спрос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3629" y="-127080"/>
            <a:ext cx="10740954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+mj-lt"/>
              </a:rPr>
              <a:t>  Спрос на питьевую воду </a:t>
            </a:r>
            <a:endParaRPr lang="ru-RU" sz="7200" b="1" dirty="0">
              <a:solidFill>
                <a:srgbClr val="7030A0"/>
              </a:solidFill>
              <a:latin typeface="+mj-lt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" y="1554479"/>
          <a:ext cx="11993880" cy="4888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07536" y="200245"/>
            <a:ext cx="8931348" cy="2117653"/>
          </a:xfrm>
        </p:spPr>
        <p:txBody>
          <a:bodyPr>
            <a:noAutofit/>
          </a:bodyPr>
          <a:lstStyle/>
          <a:p>
            <a:pPr algn="ctr"/>
            <a:r>
              <a:rPr lang="ru-RU" sz="3600" cap="none" dirty="0" smtClean="0">
                <a:solidFill>
                  <a:schemeClr val="tx1"/>
                </a:solidFill>
                <a:effectLst/>
              </a:rPr>
              <a:t>Рубль, инвестированный в водный бизнес, дает в 2 раза больше выручки, чем инвестированный в нефтепереработку</a:t>
            </a:r>
            <a:endParaRPr lang="ru-RU" sz="3600" cap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75259" y="2698263"/>
            <a:ext cx="5720741" cy="3941763"/>
          </a:xfrm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Выручка  - 50 млрд. руб. в год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– 20 млрд. руб.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 – не возобновляемое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на рынок – сложнейший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 - гарантированный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8307" y="2698263"/>
            <a:ext cx="5718048" cy="3941763"/>
          </a:xfrm>
          <a:solidFill>
            <a:srgbClr val="3399FF"/>
          </a:solidFill>
        </p:spPr>
        <p:txBody>
          <a:bodyPr>
            <a:normAutofit fontScale="85000" lnSpcReduction="2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Выручка - 1 млрд. руб. в год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– 0,2 млрд. руб.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 – возобновляемое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на рынок – свободный</a:t>
            </a: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 - гарантированный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АЗ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02"/>
            <a:ext cx="1786270" cy="2254101"/>
          </a:xfrm>
          <a:prstGeom prst="rect">
            <a:avLst/>
          </a:prstGeom>
        </p:spPr>
      </p:pic>
      <p:pic>
        <p:nvPicPr>
          <p:cNvPr id="13" name="Рисунок 12" descr="19л бутылки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450" y="404036"/>
            <a:ext cx="1479550" cy="2296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24313" y="1867580"/>
            <a:ext cx="4944656" cy="3416320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  <a:latin typeface="+mj-lt"/>
              </a:rPr>
              <a:t>Спасибо </a:t>
            </a:r>
          </a:p>
          <a:p>
            <a:pPr algn="ctr"/>
            <a:r>
              <a:rPr lang="ru-RU" sz="7200" dirty="0" smtClean="0">
                <a:solidFill>
                  <a:srgbClr val="7030A0"/>
                </a:solidFill>
                <a:latin typeface="+mj-lt"/>
              </a:rPr>
              <a:t>за Ваше </a:t>
            </a:r>
          </a:p>
          <a:p>
            <a:pPr algn="ctr"/>
            <a:r>
              <a:rPr lang="ru-RU" sz="7200" dirty="0" smtClean="0">
                <a:solidFill>
                  <a:srgbClr val="7030A0"/>
                </a:solidFill>
                <a:latin typeface="+mj-lt"/>
              </a:rPr>
              <a:t>внимание!</a:t>
            </a:r>
            <a:endParaRPr lang="ru-RU" sz="72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5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3688080" cy="1391728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www.dc24.ru</a:t>
            </a:r>
            <a:endParaRPr lang="ru-RU" sz="4400" b="1" dirty="0" smtClean="0">
              <a:solidFill>
                <a:srgbClr val="7030A0"/>
              </a:solidFill>
            </a:endParaRPr>
          </a:p>
        </p:txBody>
      </p:sp>
      <p:pic>
        <p:nvPicPr>
          <p:cNvPr id="4" name="Рисунок 3" descr="Умный реда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338" y="571499"/>
            <a:ext cx="4408659" cy="60548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-29619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entury Cotic"/>
              </a:rPr>
              <a:t>Руководитель компании</a:t>
            </a:r>
            <a:endParaRPr lang="ru-RU" sz="6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0963" y="1363851"/>
          <a:ext cx="11592732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461" y="-29619"/>
            <a:ext cx="11546237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entury Cotic"/>
              </a:rPr>
              <a:t>Руководитель компании</a:t>
            </a:r>
            <a:endParaRPr lang="ru-RU" sz="6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0963" y="1363851"/>
          <a:ext cx="11592732" cy="5284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/>
                </a:solidFill>
              </a:rPr>
              <a:t>Сильные уходят, угодливые – остаются..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Угодливост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6874" y="2224659"/>
            <a:ext cx="6209414" cy="421867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78CBB3-73F7-4AE4-8F66-D704F33A8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12407</TotalTime>
  <Words>1097</Words>
  <Application>Microsoft Office PowerPoint</Application>
  <PresentationFormat>Произвольный</PresentationFormat>
  <Paragraphs>359</Paragraphs>
  <Slides>69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0" baseType="lpstr">
      <vt:lpstr>Поток</vt:lpstr>
      <vt:lpstr>Кадры  решают  все!</vt:lpstr>
      <vt:lpstr>Успешность компании</vt:lpstr>
      <vt:lpstr>Степень «прозрачности» бизнеса</vt:lpstr>
      <vt:lpstr>Квалификация персонала</vt:lpstr>
      <vt:lpstr>Персонал компании</vt:lpstr>
      <vt:lpstr>Руководитель компании</vt:lpstr>
      <vt:lpstr>Руководитель компании</vt:lpstr>
      <vt:lpstr>Руководитель компании</vt:lpstr>
      <vt:lpstr>Сильные уходят, угодливые – остаются..</vt:lpstr>
      <vt:lpstr>Руководитель компании</vt:lpstr>
      <vt:lpstr>Слайд 11</vt:lpstr>
      <vt:lpstr>Торговый персонал компании</vt:lpstr>
      <vt:lpstr>За что надо платить</vt:lpstr>
      <vt:lpstr>Слайд 14</vt:lpstr>
      <vt:lpstr>Слайд 15</vt:lpstr>
      <vt:lpstr>Слайд 16</vt:lpstr>
      <vt:lpstr>Аттестация</vt:lpstr>
      <vt:lpstr>С кем работаете?</vt:lpstr>
      <vt:lpstr>Слайд 19</vt:lpstr>
      <vt:lpstr>Стажировка новых сотрудников</vt:lpstr>
      <vt:lpstr>Корпоративное обучение</vt:lpstr>
      <vt:lpstr>Контроль персонала</vt:lpstr>
      <vt:lpstr>Контроль персонала</vt:lpstr>
      <vt:lpstr>Слайд 24</vt:lpstr>
      <vt:lpstr>Программа «Аудиоконтроль»</vt:lpstr>
      <vt:lpstr>Слайд 26</vt:lpstr>
      <vt:lpstr>Факт – план</vt:lpstr>
      <vt:lpstr>Текущий – прошедший период</vt:lpstr>
      <vt:lpstr>Динамика показателей  </vt:lpstr>
      <vt:lpstr>Программа «Мониторинг»</vt:lpstr>
      <vt:lpstr>Контроль бизнеса из любой точки</vt:lpstr>
      <vt:lpstr>Слайд 32</vt:lpstr>
      <vt:lpstr>Программа «Мониторинг»</vt:lpstr>
      <vt:lpstr>Программа «Финэксперт»</vt:lpstr>
      <vt:lpstr>Слайд 35</vt:lpstr>
      <vt:lpstr>Слайд 36</vt:lpstr>
      <vt:lpstr>Слайд 37</vt:lpstr>
      <vt:lpstr>Для чего нужна себестоимость по статьям?</vt:lpstr>
      <vt:lpstr>Для чего нужна себестоимость по статьям?</vt:lpstr>
      <vt:lpstr>Для чего нужна себестоимость по статьям?</vt:lpstr>
      <vt:lpstr>Точка безубыточных продаж</vt:lpstr>
      <vt:lpstr>Слайд 42</vt:lpstr>
      <vt:lpstr>Стабильность клиентов</vt:lpstr>
      <vt:lpstr>Стабильность клиентов</vt:lpstr>
      <vt:lpstr>Потери 80% новых клиентов</vt:lpstr>
      <vt:lpstr>Стабильность клиентов</vt:lpstr>
      <vt:lpstr>Прибыльность клиентов (АВС анализ)</vt:lpstr>
      <vt:lpstr>Прибыльность клиентов (АВС анализ)</vt:lpstr>
      <vt:lpstr>Управление бизнесом вслепую</vt:lpstr>
      <vt:lpstr>Слайд 50</vt:lpstr>
      <vt:lpstr>Пора отказываться от ручных вычислений</vt:lpstr>
      <vt:lpstr>Слайд 52</vt:lpstr>
      <vt:lpstr>Слайд 53</vt:lpstr>
      <vt:lpstr>Слайд 54</vt:lpstr>
      <vt:lpstr>Слайд 55</vt:lpstr>
      <vt:lpstr>Слайд 56</vt:lpstr>
      <vt:lpstr>Слайд 57</vt:lpstr>
      <vt:lpstr>Рубль, инвестированный в водный бизнес, дает в 2 раза больше выручки, чем инвестированный в нефтепереработку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Рубль, инвестированный в водный бизнес, дает в 2 раза больше выручки, чем инвестированный в нефтепереработку</vt:lpstr>
      <vt:lpstr>Слайд 69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компании</dc:title>
  <dc:creator>1</dc:creator>
  <cp:lastModifiedBy>1</cp:lastModifiedBy>
  <cp:revision>276</cp:revision>
  <cp:lastPrinted>2012-08-15T21:38:02Z</cp:lastPrinted>
  <dcterms:created xsi:type="dcterms:W3CDTF">2014-02-18T13:40:18Z</dcterms:created>
  <dcterms:modified xsi:type="dcterms:W3CDTF">2014-05-28T06:42:52Z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TC034172229991</vt:lpwstr>
  </property>
</Properties>
</file>